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lue-sky-nature-1440x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30" name="Picture 6" descr="G:\Людмила\КОНФЕРЕНЦИЯ\ДЛЯ ПРЕЗЕНТАЦИИ\23388fa89912.pn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85800" y="4114800"/>
            <a:ext cx="2583160" cy="23715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8610600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accent4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«ОГОРОД НА ОКНЕ»</a:t>
            </a:r>
            <a:endParaRPr lang="ru-RU" sz="3600" b="1" dirty="0">
              <a:ln w="11430">
                <a:solidFill>
                  <a:schemeClr val="accent4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2800" b="1" dirty="0" smtClean="0">
                <a:ln w="11430">
                  <a:solidFill>
                    <a:schemeClr val="accent4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МБДОУ – Детский сад комбинированного вида № 45 «Аленький цветочек»</a:t>
            </a:r>
          </a:p>
          <a:p>
            <a:pPr algn="ctr"/>
            <a:endParaRPr lang="ru-RU" sz="2800" b="1" dirty="0" smtClean="0">
              <a:ln w="11430">
                <a:solidFill>
                  <a:schemeClr val="accent4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2800" b="1" dirty="0" smtClean="0">
              <a:ln w="11430">
                <a:solidFill>
                  <a:schemeClr val="accent4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  <a:p>
            <a:pPr algn="r"/>
            <a:r>
              <a:rPr lang="ru-RU" sz="2800" b="1" dirty="0" smtClean="0">
                <a:ln w="11430">
                  <a:solidFill>
                    <a:schemeClr val="accent4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Воспитатели </a:t>
            </a:r>
          </a:p>
          <a:p>
            <a:pPr algn="r"/>
            <a:r>
              <a:rPr lang="ru-RU" sz="2800" b="1" dirty="0" smtClean="0">
                <a:ln w="11430">
                  <a:solidFill>
                    <a:schemeClr val="accent4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группы № 10</a:t>
            </a:r>
          </a:p>
          <a:p>
            <a:pPr algn="r"/>
            <a:r>
              <a:rPr lang="ru-RU" sz="2800" b="1" dirty="0" err="1" smtClean="0">
                <a:ln w="11430">
                  <a:solidFill>
                    <a:schemeClr val="accent4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Маньшина</a:t>
            </a:r>
            <a:r>
              <a:rPr lang="ru-RU" sz="2800" b="1" dirty="0" smtClean="0">
                <a:ln w="11430">
                  <a:solidFill>
                    <a:schemeClr val="accent4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О.Ю.</a:t>
            </a:r>
          </a:p>
          <a:p>
            <a:pPr algn="r"/>
            <a:r>
              <a:rPr lang="ru-RU" sz="2800" b="1" dirty="0" err="1" smtClean="0">
                <a:ln w="11430">
                  <a:solidFill>
                    <a:schemeClr val="accent4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Швецова</a:t>
            </a:r>
            <a:r>
              <a:rPr lang="ru-RU" sz="2800" b="1" dirty="0" smtClean="0">
                <a:ln w="11430">
                  <a:solidFill>
                    <a:schemeClr val="accent4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И.С.</a:t>
            </a:r>
          </a:p>
        </p:txBody>
      </p:sp>
    </p:spTree>
  </p:cSld>
  <p:clrMapOvr>
    <a:masterClrMapping/>
  </p:clrMapOvr>
  <p:transition advTm="446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rple-flower-wallpapers-backgrounds-for-powerpoint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152401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Вырос высокий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цветок на поляне, </a:t>
            </a:r>
          </a:p>
        </p:txBody>
      </p:sp>
      <p:pic>
        <p:nvPicPr>
          <p:cNvPr id="4" name="Рисунок 3" descr="cache_0000013eef992d244d0.jpg"/>
          <p:cNvPicPr>
            <a:picLocks noChangeAspect="1"/>
          </p:cNvPicPr>
          <p:nvPr/>
        </p:nvPicPr>
        <p:blipFill>
          <a:blip r:embed="rId3" cstate="print"/>
          <a:srcRect l="11593"/>
          <a:stretch>
            <a:fillRect/>
          </a:stretch>
        </p:blipFill>
        <p:spPr>
          <a:xfrm>
            <a:off x="3581400" y="228600"/>
            <a:ext cx="5181600" cy="32942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96000" y="4038600"/>
            <a:ext cx="2819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утром весенним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раскрыл лепестки…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ache_0000013eef9b96a14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581400"/>
            <a:ext cx="5405120" cy="3038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rple-flower-wallpapers-backgrounds-for-powerpoint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" y="228600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лепесткам красоту и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питание дружно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дают под землей корешки!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ache_0000013eef9c0f514d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828800"/>
            <a:ext cx="813435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n_lista_i_pti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76401" y="2286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Итог:</a:t>
            </a:r>
            <a:endParaRPr lang="ru-RU" sz="4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400" y="41148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Обобщение представления детей об условиях выращивания растений в уголке природы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ache_0000013e5afe52ad2ba.jpg"/>
          <p:cNvPicPr>
            <a:picLocks noChangeAspect="1"/>
          </p:cNvPicPr>
          <p:nvPr/>
        </p:nvPicPr>
        <p:blipFill>
          <a:blip r:embed="rId3" cstate="print"/>
          <a:srcRect l="14403" r="15340" b="6667"/>
          <a:stretch>
            <a:fillRect/>
          </a:stretch>
        </p:blipFill>
        <p:spPr>
          <a:xfrm>
            <a:off x="3507921" y="304800"/>
            <a:ext cx="5102679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lue-sky-nature-1440x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9226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838200"/>
            <a:ext cx="47243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Цель проекта:</a:t>
            </a:r>
            <a:endParaRPr lang="ru-RU" sz="54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399" y="1752600"/>
            <a:ext cx="883920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Формировать экологически ценный опыт общения детей с растениями;</a:t>
            </a:r>
            <a:endParaRPr lang="ru-RU" sz="32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400" y="2667000"/>
            <a:ext cx="876299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Закреплять представления о процессе посадки и выращивания лука, крупных семян растений, составе компонентов труда (инструменты и материалы, трудовые действия в их последовательности, результат труда);</a:t>
            </a:r>
            <a:endParaRPr lang="ru-RU" sz="32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5562600"/>
            <a:ext cx="8991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32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* Воспитывать радостные переживания от нравственного поступка;</a:t>
            </a:r>
            <a:endParaRPr lang="ru-RU" sz="32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ster38_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1" y="228601"/>
            <a:ext cx="35051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Взяли грабли и лопату,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огород пошли ребята…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3" cstate="print"/>
          <a:srcRect l="14403" t="1667" r="11593" b="3333"/>
          <a:stretch>
            <a:fillRect/>
          </a:stretch>
        </p:blipFill>
        <p:spPr>
          <a:xfrm>
            <a:off x="4114800" y="228600"/>
            <a:ext cx="4800600" cy="3463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867400" y="4495799"/>
            <a:ext cx="31241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Готовим лунки 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посадки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4" cstate="print"/>
          <a:srcRect l="4098" t="5000" r="30328" b="3333"/>
          <a:stretch>
            <a:fillRect/>
          </a:stretch>
        </p:blipFill>
        <p:spPr>
          <a:xfrm>
            <a:off x="228600" y="2596243"/>
            <a:ext cx="5181600" cy="4071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5" cstate="print"/>
          <a:srcRect l="5972" t="5000" r="22834"/>
          <a:stretch>
            <a:fillRect/>
          </a:stretch>
        </p:blipFill>
        <p:spPr>
          <a:xfrm>
            <a:off x="152400" y="2571750"/>
            <a:ext cx="5638800" cy="413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ster38_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330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724400" y="1752600"/>
            <a:ext cx="42672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Удивляется народ: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за чудо огород?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Здесь редис есть и салат,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ук, петрушка и шпинат.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Помидоры, огурцы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Зреют </a:t>
            </a:r>
            <a:r>
              <a:rPr lang="ru-RU" sz="3600" b="1" cap="none" spc="0" dirty="0" err="1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дружно-молодцы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 cstate="print"/>
          <a:srcRect l="16276" t="1667" r="18150"/>
          <a:stretch>
            <a:fillRect/>
          </a:stretch>
        </p:blipFill>
        <p:spPr>
          <a:xfrm>
            <a:off x="152400" y="228600"/>
            <a:ext cx="4572000" cy="518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master38_image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2401" y="152400"/>
            <a:ext cx="3581399" cy="29385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 землю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насытить кислородом,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Рыхлить пошли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 в</a:t>
            </a:r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 народом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print"/>
          <a:srcRect t="10000" r="8782"/>
          <a:stretch>
            <a:fillRect/>
          </a:stretch>
        </p:blipFill>
        <p:spPr>
          <a:xfrm>
            <a:off x="228600" y="3200400"/>
            <a:ext cx="6324600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4" cstate="print"/>
          <a:srcRect r="17213"/>
          <a:stretch>
            <a:fillRect/>
          </a:stretch>
        </p:blipFill>
        <p:spPr>
          <a:xfrm>
            <a:off x="4572000" y="152400"/>
            <a:ext cx="4377211" cy="2971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6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6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38_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62600" y="4267200"/>
            <a:ext cx="3429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огород не забывали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Всё регулярно поливали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52400"/>
            <a:ext cx="6563579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1" y="152400"/>
            <a:ext cx="6553199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5" cstate="print"/>
          <a:srcRect r="4098"/>
          <a:stretch>
            <a:fillRect/>
          </a:stretch>
        </p:blipFill>
        <p:spPr>
          <a:xfrm>
            <a:off x="152400" y="152400"/>
            <a:ext cx="6553200" cy="4125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0" y="152400"/>
            <a:ext cx="65532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7.jpg"/>
          <p:cNvPicPr>
            <a:picLocks noChangeAspect="1"/>
          </p:cNvPicPr>
          <p:nvPr/>
        </p:nvPicPr>
        <p:blipFill>
          <a:blip r:embed="rId7" cstate="print"/>
          <a:srcRect r="9719"/>
          <a:stretch>
            <a:fillRect/>
          </a:stretch>
        </p:blipFill>
        <p:spPr>
          <a:xfrm>
            <a:off x="152400" y="152400"/>
            <a:ext cx="6553200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ster38_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1" y="304801"/>
            <a:ext cx="289559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Вот он наш урожай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3" cstate="print"/>
          <a:srcRect l="10656" r="8782"/>
          <a:stretch>
            <a:fillRect/>
          </a:stretch>
        </p:blipFill>
        <p:spPr>
          <a:xfrm>
            <a:off x="3898900" y="152400"/>
            <a:ext cx="49149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638800" y="5257800"/>
            <a:ext cx="3276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Посмотри-ка, не зевай!</a:t>
            </a:r>
            <a:endParaRPr lang="ru-RU" sz="36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4" cstate="print"/>
          <a:srcRect l="10656" t="16667" r="18150"/>
          <a:stretch>
            <a:fillRect/>
          </a:stretch>
        </p:blipFill>
        <p:spPr>
          <a:xfrm>
            <a:off x="304800" y="3200400"/>
            <a:ext cx="521208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rple-flower-wallpapers-backgrounds-for-powerpoint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1" y="228600"/>
            <a:ext cx="876300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теперь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психогимнастика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«Цветок»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5486400"/>
            <a:ext cx="883920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Посадили семена. Пригрело солнышко землю…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№1.jpg"/>
          <p:cNvPicPr>
            <a:picLocks noChangeAspect="1"/>
          </p:cNvPicPr>
          <p:nvPr/>
        </p:nvPicPr>
        <p:blipFill>
          <a:blip r:embed="rId3" cstate="print"/>
          <a:srcRect l="7494"/>
          <a:stretch>
            <a:fillRect/>
          </a:stretch>
        </p:blipFill>
        <p:spPr>
          <a:xfrm>
            <a:off x="990600" y="1066800"/>
            <a:ext cx="7395013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urple-flower-wallpapers-backgrounds-for-powerpoint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2400" y="228600"/>
            <a:ext cx="883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 расти цветок на полянке.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Показались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первые ростки… 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№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676400"/>
            <a:ext cx="8134350" cy="4724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206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19</cp:revision>
  <dcterms:created xsi:type="dcterms:W3CDTF">2013-05-31T06:42:05Z</dcterms:created>
  <dcterms:modified xsi:type="dcterms:W3CDTF">2013-06-02T19:49:12Z</dcterms:modified>
</cp:coreProperties>
</file>