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FF"/>
    <a:srgbClr val="66CCFF"/>
    <a:srgbClr val="FF3399"/>
    <a:srgbClr val="CCFFCC"/>
    <a:srgbClr val="CC0099"/>
    <a:srgbClr val="CC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D501D-4713-4905-AB00-11EB2CFF3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D361-C1ED-451C-9631-22B15408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BF35-8A01-43D4-B68E-CD8E684AC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0409-C437-47D5-909A-754D083E2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0492-FF66-4815-A8BD-6847EEB43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75F5-3F52-47F6-B751-22ECAE81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A5037-B095-41CE-A97A-354D3A646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0FC1-27E2-488F-A943-2C0BBB4A6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BBF36-9F97-4296-B541-60DDE7B0A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F227-37C9-44A0-B86E-977CE00ED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7D7E-8815-4F45-AD53-7EC8750B5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E4951-475F-4128-A866-9FE01CEFE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5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700213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  <a:latin typeface="Arbat-Bold"/>
              </a:rPr>
              <a:t>РУССКАЯ МАТРЕШКА</a:t>
            </a:r>
          </a:p>
        </p:txBody>
      </p:sp>
      <p:pic>
        <p:nvPicPr>
          <p:cNvPr id="13315" name="Picture 4" descr="0033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857375"/>
            <a:ext cx="6096000" cy="45720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4464050" cy="1512888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rgbClr val="FF0000"/>
                </a:solidFill>
                <a:latin typeface="Arbat-Bold"/>
              </a:rPr>
              <a:t>Как две радуги брови,</a:t>
            </a:r>
            <a:br>
              <a:rPr lang="ru-RU" sz="2000" b="1" smtClean="0">
                <a:solidFill>
                  <a:srgbClr val="FF0000"/>
                </a:solidFill>
                <a:latin typeface="Arbat-Bold"/>
              </a:rPr>
            </a:br>
            <a:r>
              <a:rPr lang="ru-RU" sz="2000" b="1" smtClean="0">
                <a:solidFill>
                  <a:srgbClr val="FF0000"/>
                </a:solidFill>
                <a:latin typeface="Arbat-Bold"/>
              </a:rPr>
              <a:t>Губы -маки, пунцовый наряд, </a:t>
            </a:r>
            <a:br>
              <a:rPr lang="ru-RU" sz="2000" b="1" smtClean="0">
                <a:solidFill>
                  <a:srgbClr val="FF0000"/>
                </a:solidFill>
                <a:latin typeface="Arbat-Bold"/>
              </a:rPr>
            </a:br>
            <a:r>
              <a:rPr lang="ru-RU" sz="2000" b="1" smtClean="0">
                <a:solidFill>
                  <a:srgbClr val="FF0000"/>
                </a:solidFill>
                <a:latin typeface="Arbat-Bold"/>
              </a:rPr>
              <a:t>И румянцем свежие морковки</a:t>
            </a:r>
            <a:br>
              <a:rPr lang="ru-RU" sz="2000" b="1" smtClean="0">
                <a:solidFill>
                  <a:srgbClr val="FF0000"/>
                </a:solidFill>
                <a:latin typeface="Arbat-Bold"/>
              </a:rPr>
            </a:br>
            <a:r>
              <a:rPr lang="ru-RU" sz="2000" b="1" smtClean="0">
                <a:solidFill>
                  <a:srgbClr val="FF0000"/>
                </a:solidFill>
                <a:latin typeface="Arbat-Bold"/>
              </a:rPr>
              <a:t>Глянцевые щеки горят.</a:t>
            </a:r>
            <a:br>
              <a:rPr lang="ru-RU" sz="2000" b="1" smtClean="0">
                <a:solidFill>
                  <a:srgbClr val="FF0000"/>
                </a:solidFill>
                <a:latin typeface="Arbat-Bold"/>
              </a:rPr>
            </a:br>
            <a:endParaRPr lang="ru-RU" sz="400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Comic Sans MS" pitchFamily="66" charset="0"/>
              </a:rPr>
              <a:t>Мир игрушки удивительно  многообразный.  Здесь  живут  рядом  сказка  и реальность, современность и традиция. Покоряет в них  гармония  природы, труда и красоты, ремесла и  искусства,    рожденное  живительным  источником народного творчества, исторической памятью народа.    В игрушке по-своему отразились общественный уклад, быт, нравы и обычаи, достижения ремесла и народного творчества, техники и искусства. Каждый народ создавал свои игрушки, передавая в них свое  мироощущение. Игрушки народов разных стран и континентов различны и своеобразны,  но  есть в них и общие черты. У многих народов встречаются  однотипные    игрушки,  с однотипным  сходством  их  конструкций,  форм   и   декора.</a:t>
            </a:r>
            <a:r>
              <a:rPr lang="ru-RU" sz="2400" smtClean="0"/>
              <a:t> </a:t>
            </a:r>
          </a:p>
        </p:txBody>
      </p:sp>
      <p:pic>
        <p:nvPicPr>
          <p:cNvPr id="14339" name="Picture 5" descr="0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059112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mt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1754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mat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6675" y="0"/>
            <a:ext cx="14573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715375" cy="6858000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solidFill>
                  <a:srgbClr val="FF9900"/>
                </a:solidFill>
                <a:latin typeface="Comic Sans MS" pitchFamily="66" charset="0"/>
              </a:rPr>
              <a:t>В разъемной игрушке был  воплощен образ крестьянской девочки окрещенной в народе распространенным именем Матрешка(Матрена). </a:t>
            </a:r>
          </a:p>
          <a:p>
            <a:pPr algn="just" eaLnBrk="1" hangingPunct="1"/>
            <a:r>
              <a:rPr lang="ru-RU" sz="2400" smtClean="0">
                <a:solidFill>
                  <a:srgbClr val="FF9900"/>
                </a:solidFill>
                <a:latin typeface="Comic Sans MS" pitchFamily="66" charset="0"/>
              </a:rPr>
              <a:t>Вот такой была самая первая русская игрушка, ставшая русским национальным сувениром. В 1900 году на Всемирной выставке в Париже она получила Золотую медаль. Первая матрешка держит черного петуха, у маленькой палец во рту.</a:t>
            </a:r>
            <a:r>
              <a:rPr lang="ru-RU" smtClean="0"/>
              <a:t> </a:t>
            </a:r>
          </a:p>
        </p:txBody>
      </p:sp>
      <p:pic>
        <p:nvPicPr>
          <p:cNvPr id="15362" name="Picture 4" descr="Perva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716338"/>
            <a:ext cx="164306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sovsem_pervay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3284538"/>
            <a:ext cx="419735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4067175" cy="6858000"/>
          </a:xfrm>
          <a:solidFill>
            <a:srgbClr val="FFCC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Comic Sans MS" pitchFamily="66" charset="0"/>
              </a:rPr>
              <a:t>На конец XIX века пришелся настоящий матрешечный бум. В ответ на неожиданный спрос появились и производители. Уже через несколько лет практически весь Сергиев Посад рисовал матрешек. Именно там оказалось и множество опытных токарей, и отличный материал: береза и липа. Рисовали семейными артелями и старики и дети. А затем и в г. Семенове Нижегородской губернии и с. Полхов-Майдан.</a:t>
            </a:r>
            <a:r>
              <a:rPr lang="ru-RU" sz="2400" smtClean="0"/>
              <a:t> </a:t>
            </a:r>
          </a:p>
        </p:txBody>
      </p:sp>
      <p:pic>
        <p:nvPicPr>
          <p:cNvPr id="16386" name="Picture 4" descr="foto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149725"/>
            <a:ext cx="2411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foto1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789363"/>
            <a:ext cx="26003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11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60350"/>
            <a:ext cx="42862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0"/>
            <a:ext cx="4572000" cy="685800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3300"/>
                </a:solidFill>
                <a:latin typeface="Arbat-Bold"/>
              </a:rPr>
              <a:t>Загорская матрешка</a:t>
            </a:r>
            <a:r>
              <a:rPr lang="ru-RU" sz="2800" smtClean="0">
                <a:latin typeface="Comic Sans MS" pitchFamily="66" charset="0"/>
              </a:rPr>
              <a:t> в чем-то походит на первую матрешку .Так же  наряжена , в руках держит узелок , корзину или цветы. У матрешек намечается несложный геометрический орнамент из полосок и мазков. Для выполнения пятен пользуются тычком. От совмещения пятен получается эффект «лепестков» цветка.</a:t>
            </a:r>
            <a:r>
              <a:rPr lang="ru-RU" sz="2800" smtClean="0"/>
              <a:t> </a:t>
            </a:r>
          </a:p>
        </p:txBody>
      </p:sp>
      <p:pic>
        <p:nvPicPr>
          <p:cNvPr id="17410" name="Picture 4" descr="загор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92150"/>
            <a:ext cx="3548062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3399"/>
                </a:solidFill>
                <a:latin typeface="Arbat-Bold"/>
              </a:rPr>
              <a:t>Семеновская матрешка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4932363" cy="5516562"/>
          </a:xfrm>
          <a:solidFill>
            <a:srgbClr val="66CC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 </a:t>
            </a:r>
            <a:r>
              <a:rPr lang="ru-RU" sz="2800" smtClean="0">
                <a:latin typeface="Comic Sans MS" pitchFamily="66" charset="0"/>
              </a:rPr>
              <a:t>Самое главное отличие образа </a:t>
            </a:r>
            <a:r>
              <a:rPr lang="ru-RU" sz="2800" b="1" i="1" smtClean="0">
                <a:latin typeface="Comic Sans MS" pitchFamily="66" charset="0"/>
              </a:rPr>
              <a:t>семеновской матрешки </a:t>
            </a:r>
            <a:r>
              <a:rPr lang="ru-RU" sz="2800" smtClean="0">
                <a:latin typeface="Comic Sans MS" pitchFamily="66" charset="0"/>
              </a:rPr>
              <a:t>– декор :крупная цветочная роспись, заполняющая весь центр фигурки . Алые розы , маки , ягоды и листья собраны в букеты ,которые держат матрешки в руках. В манере письма угадывается влияние росписи золотой хохломы </a:t>
            </a:r>
          </a:p>
        </p:txBody>
      </p:sp>
      <p:pic>
        <p:nvPicPr>
          <p:cNvPr id="18435" name="Picture 4" descr="семено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6025" y="908050"/>
            <a:ext cx="28479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семеновская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448175"/>
            <a:ext cx="2857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Arbat-Bold</vt:lpstr>
      <vt:lpstr>Comic Sans MS</vt:lpstr>
      <vt:lpstr>Оформление по умолчанию</vt:lpstr>
      <vt:lpstr>РУССКАЯ МАТРЕШКА</vt:lpstr>
      <vt:lpstr>Как две радуги брови, Губы -маки, пунцовый наряд,  И румянцем свежие морковки Глянцевые щеки горят. </vt:lpstr>
      <vt:lpstr>Слайд 3</vt:lpstr>
      <vt:lpstr>Слайд 4</vt:lpstr>
      <vt:lpstr>Слайд 5</vt:lpstr>
      <vt:lpstr>Семеновская матрешка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МАТРЕШКА</dc:title>
  <dc:creator>belenki</dc:creator>
  <cp:lastModifiedBy>Admin</cp:lastModifiedBy>
  <cp:revision>11</cp:revision>
  <dcterms:created xsi:type="dcterms:W3CDTF">2007-01-01T11:54:34Z</dcterms:created>
  <dcterms:modified xsi:type="dcterms:W3CDTF">2013-01-27T20:52:20Z</dcterms:modified>
</cp:coreProperties>
</file>