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62" autoAdjust="0"/>
  </p:normalViewPr>
  <p:slideViewPr>
    <p:cSldViewPr>
      <p:cViewPr varScale="1">
        <p:scale>
          <a:sx n="59" d="100"/>
          <a:sy n="59" d="100"/>
        </p:scale>
        <p:origin x="-16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AB0D0-0CDB-452F-A6D4-78C9B31D64C5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25494B-90B8-4276-8558-4AEF94382A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494B-90B8-4276-8558-4AEF94382A0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25494B-90B8-4276-8558-4AEF94382A0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1954" y="1268759"/>
            <a:ext cx="7360092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Электронное дидактическое пособие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Домашние птицы и их детёныши.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Лепенкина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Надежда Викторовна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воспитатель СП </a:t>
            </a:r>
            <a:r>
              <a:rPr lang="ru-RU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/с «Солнышко» </a:t>
            </a:r>
            <a:b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г. Нефтегорска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6296" y="980728"/>
            <a:ext cx="1728192" cy="5472608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Гусь крикливый, с длинным носом.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Шея словно знак вопроса.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Гусь идет гулять в луга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гогочет: ГА-ГА-ГА!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us-stik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836712"/>
            <a:ext cx="6912768" cy="5760640"/>
          </a:xfrm>
        </p:spPr>
      </p:pic>
      <p:sp>
        <p:nvSpPr>
          <p:cNvPr id="6" name="Прямоугольник 5"/>
          <p:cNvSpPr/>
          <p:nvPr/>
        </p:nvSpPr>
        <p:spPr>
          <a:xfrm flipH="1">
            <a:off x="467544" y="0"/>
            <a:ext cx="8676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Кто лишний?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1"/>
            <a:ext cx="3744416" cy="2736303"/>
          </a:xfrm>
        </p:spPr>
      </p:pic>
      <p:pic>
        <p:nvPicPr>
          <p:cNvPr id="5" name="Рисунок 4" descr="gus-stik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836712"/>
            <a:ext cx="3888432" cy="2808312"/>
          </a:xfrm>
          <a:prstGeom prst="rect">
            <a:avLst/>
          </a:prstGeom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933056"/>
            <a:ext cx="3744416" cy="2736304"/>
          </a:xfrm>
          <a:prstGeom prst="rect">
            <a:avLst/>
          </a:prstGeom>
        </p:spPr>
      </p:pic>
      <p:pic>
        <p:nvPicPr>
          <p:cNvPr id="10" name="Рисунок 9" descr="1204469463_kyric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9" y="3933056"/>
            <a:ext cx="3960440" cy="29249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19171" y="0"/>
            <a:ext cx="45056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лишний?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0"/>
            <a:ext cx="68407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лишний?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kryakv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8064" y="836712"/>
            <a:ext cx="3816424" cy="2664296"/>
          </a:xfrm>
        </p:spPr>
      </p:pic>
      <p:pic>
        <p:nvPicPr>
          <p:cNvPr id="8" name="Рисунок 7" descr="b_du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836712"/>
            <a:ext cx="3816424" cy="2592288"/>
          </a:xfrm>
          <a:prstGeom prst="rect">
            <a:avLst/>
          </a:prstGeom>
        </p:spPr>
      </p:pic>
      <p:pic>
        <p:nvPicPr>
          <p:cNvPr id="9" name="Рисунок 8" descr="utka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5148064" y="3573016"/>
            <a:ext cx="3744416" cy="3096344"/>
          </a:xfrm>
          <a:prstGeom prst="rect">
            <a:avLst/>
          </a:prstGeom>
        </p:spPr>
      </p:pic>
      <p:pic>
        <p:nvPicPr>
          <p:cNvPr id="10" name="Рисунок 9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3717032"/>
            <a:ext cx="3888433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_4bbc60586a9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496944" cy="5616624"/>
          </a:xfrm>
        </p:spPr>
      </p:pic>
      <p:sp>
        <p:nvSpPr>
          <p:cNvPr id="5" name="Прямоугольник 4"/>
          <p:cNvSpPr/>
          <p:nvPr/>
        </p:nvSpPr>
        <p:spPr>
          <a:xfrm>
            <a:off x="1697815" y="188640"/>
            <a:ext cx="57483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2931" y="0"/>
            <a:ext cx="58381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Домашние птицы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96336" y="1556792"/>
            <a:ext cx="1296144" cy="3888432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6768752" cy="5544616"/>
          </a:xfrm>
        </p:spPr>
      </p:pic>
      <p:sp>
        <p:nvSpPr>
          <p:cNvPr id="5" name="Прямоугольник 4"/>
          <p:cNvSpPr/>
          <p:nvPr/>
        </p:nvSpPr>
        <p:spPr>
          <a:xfrm>
            <a:off x="395536" y="0"/>
            <a:ext cx="83088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Петух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курица, цыплята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6296" y="1052736"/>
            <a:ext cx="17281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тропинки, у ольхи,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Важно ходят петухи.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Петухи нарядные,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Весёлые. не жадные,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увидят червяка,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Закричат издалека: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-Кукареку! Скорей сюда! -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Куд-куда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 Куда? Куда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1484784"/>
            <a:ext cx="1835696" cy="46805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Курочка - наседка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Помогает деткам: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Хочет, чтоб цыплятки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Были все в порядке!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Жёлтые комочки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Радуютя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квочке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 за мамой ходят,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Червячков находят!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62665_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9" y="980728"/>
            <a:ext cx="7056784" cy="5688632"/>
          </a:xfrm>
        </p:spPr>
      </p:pic>
      <p:sp>
        <p:nvSpPr>
          <p:cNvPr id="5" name="Прямоугольник 4"/>
          <p:cNvSpPr/>
          <p:nvPr/>
        </p:nvSpPr>
        <p:spPr>
          <a:xfrm>
            <a:off x="403070" y="0"/>
            <a:ext cx="83378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Петух, курица, цыплёнок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0" y="1412776"/>
            <a:ext cx="1691680" cy="504056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Селезень крыльями хлопал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Селезень лапами топал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Утку просил: «Уложи спать Утят».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Утка старалась, но те не хотят.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6640_html_m3a8b820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7200800" cy="5544616"/>
          </a:xfrm>
        </p:spPr>
      </p:pic>
      <p:sp>
        <p:nvSpPr>
          <p:cNvPr id="5" name="Прямоугольник 4"/>
          <p:cNvSpPr/>
          <p:nvPr/>
        </p:nvSpPr>
        <p:spPr>
          <a:xfrm>
            <a:off x="866690" y="0"/>
            <a:ext cx="74106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Утка, селезень, утёнок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1124744"/>
            <a:ext cx="1656184" cy="5472608"/>
          </a:xfrm>
        </p:spPr>
        <p:txBody>
          <a:bodyPr>
            <a:noAutofit/>
          </a:bodyPr>
          <a:lstStyle/>
          <a:p>
            <a:pPr fontAlgn="base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Я к воде теперь пойду.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Кто там плавает в пруду?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 кустов, где незабудки,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Стерегут рыбёшку утки.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Рядом выводок утят,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Все утята есть хотят.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Им о чём-то говоря,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Утки крякают: - Кря-кря!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980728"/>
            <a:ext cx="6768751" cy="5616624"/>
          </a:xfrm>
        </p:spPr>
      </p:pic>
      <p:sp>
        <p:nvSpPr>
          <p:cNvPr id="5" name="Прямоугольник 4"/>
          <p:cNvSpPr/>
          <p:nvPr/>
        </p:nvSpPr>
        <p:spPr>
          <a:xfrm>
            <a:off x="2007772" y="0"/>
            <a:ext cx="5128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Утка с утятами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380312" y="1196752"/>
            <a:ext cx="1763688" cy="5472608"/>
          </a:xfrm>
        </p:spPr>
        <p:txBody>
          <a:bodyPr>
            <a:noAutofit/>
          </a:bodyPr>
          <a:lstStyle/>
          <a:p>
            <a:pPr fontAlgn="base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Индюк надутый всем знаком,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дружат с ним едва ли.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важничай, чтоб индюком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Тебя не называли</a:t>
            </a:r>
            <a:r>
              <a:rPr lang="ru-RU" sz="2000" dirty="0" smtClean="0"/>
              <a:t>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ildto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6912768" cy="5688631"/>
          </a:xfrm>
        </p:spPr>
      </p:pic>
      <p:sp>
        <p:nvSpPr>
          <p:cNvPr id="5" name="Прямоугольник 4"/>
          <p:cNvSpPr/>
          <p:nvPr/>
        </p:nvSpPr>
        <p:spPr>
          <a:xfrm>
            <a:off x="1451209" y="0"/>
            <a:ext cx="624158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Индюк и индюшка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7452320" y="980728"/>
            <a:ext cx="1691680" cy="54006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 стряслось у индюшонка?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же он спешит?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сарая за кадушкой.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Червяка нашла … (индюшка).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908720"/>
            <a:ext cx="7128791" cy="5544616"/>
          </a:xfrm>
        </p:spPr>
      </p:pic>
      <p:sp>
        <p:nvSpPr>
          <p:cNvPr id="5" name="Прямоугольник 4"/>
          <p:cNvSpPr/>
          <p:nvPr/>
        </p:nvSpPr>
        <p:spPr>
          <a:xfrm>
            <a:off x="-194369" y="0"/>
            <a:ext cx="95327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Индюк, индюшка. индюшата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6336" y="1196752"/>
            <a:ext cx="1547664" cy="547260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лугу гуляет гусь,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Эту птицу я боюсь: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Гусь шипит и нападает,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Кверху крылья распускает.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Хворостинку я возьму,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Убегать теперь ему.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ilgrim-goose-famil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7344816" cy="5688632"/>
          </a:xfrm>
        </p:spPr>
      </p:pic>
      <p:sp>
        <p:nvSpPr>
          <p:cNvPr id="5" name="Прямоугольник 4"/>
          <p:cNvSpPr/>
          <p:nvPr/>
        </p:nvSpPr>
        <p:spPr>
          <a:xfrm>
            <a:off x="1223967" y="0"/>
            <a:ext cx="66960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Гусь, гусыня, гусята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208</TotalTime>
  <Words>119</Words>
  <Application>Microsoft Office PowerPoint</Application>
  <PresentationFormat>Экран (4:3)</PresentationFormat>
  <Paragraphs>32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 </vt:lpstr>
      <vt:lpstr>Курочка - наседка Помогает деткам: Хочет, чтоб цыплятки Были все в порядке! Жёлтые комочки Радуютя квочке. Все за мамой ходят, Червячков находят!</vt:lpstr>
      <vt:lpstr>Селезень крыльями хлопал Селезень лапами топал Утку просил: «Уложи спать Утят». Утка старалась, но те не хотят. </vt:lpstr>
      <vt:lpstr>Я к воде теперь пойду. Кто там плавает в пруду? У кустов, где незабудки, Стерегут рыбёшку утки. Рядом выводок утят, Все утята есть хотят. Им о чём-то говоря, Утки крякают: - Кря-кря!  </vt:lpstr>
      <vt:lpstr>Индюк надутый всем знаком, Но дружат с ним едва ли. Не важничай, чтоб индюком Тебя не называли!</vt:lpstr>
      <vt:lpstr>Что стряслось у индюшонка? Почему же он спешит? У сарая за кадушкой. Червяка нашла … (индюшка).</vt:lpstr>
      <vt:lpstr>На лугу гуляет гусь, Эту птицу я боюсь: Гусь шипит и нападает, Кверху крылья распускает. Хворостинку я возьму, Убегать теперь ему. </vt:lpstr>
      <vt:lpstr>Гусь крикливый, с длинным носом. Шея словно знак вопроса. Гусь идет гулять в луга И гогочет: ГА-ГА-ГА!  </vt:lpstr>
      <vt:lpstr>Кто лишний?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25</cp:revision>
  <dcterms:created xsi:type="dcterms:W3CDTF">2015-02-14T18:17:41Z</dcterms:created>
  <dcterms:modified xsi:type="dcterms:W3CDTF">2015-02-23T16:22:30Z</dcterms:modified>
</cp:coreProperties>
</file>