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1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E5F3-F402-4D23-8527-4A98A0FC2108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D10F-6333-44C9-A974-B3AD03332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E5F3-F402-4D23-8527-4A98A0FC2108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D10F-6333-44C9-A974-B3AD03332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E5F3-F402-4D23-8527-4A98A0FC2108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D10F-6333-44C9-A974-B3AD03332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E5F3-F402-4D23-8527-4A98A0FC2108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D10F-6333-44C9-A974-B3AD03332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E5F3-F402-4D23-8527-4A98A0FC2108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D10F-6333-44C9-A974-B3AD03332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E5F3-F402-4D23-8527-4A98A0FC2108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D10F-6333-44C9-A974-B3AD03332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E5F3-F402-4D23-8527-4A98A0FC2108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D10F-6333-44C9-A974-B3AD03332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E5F3-F402-4D23-8527-4A98A0FC2108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D10F-6333-44C9-A974-B3AD03332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E5F3-F402-4D23-8527-4A98A0FC2108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D10F-6333-44C9-A974-B3AD03332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E5F3-F402-4D23-8527-4A98A0FC2108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D10F-6333-44C9-A974-B3AD033322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E5F3-F402-4D23-8527-4A98A0FC2108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08D10F-6333-44C9-A974-B3AD033322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6AE5F3-F402-4D23-8527-4A98A0FC2108}" type="datetimeFigureOut">
              <a:rPr lang="ru-RU" smtClean="0"/>
              <a:pPr/>
              <a:t>07.02.2015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08D10F-6333-44C9-A974-B3AD0333222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571612"/>
            <a:ext cx="8429684" cy="185738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/>
            <a:r>
              <a:rPr lang="ru-RU" sz="36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Разработка конспекта родительского собрания в подготовительно группе на тему: </a:t>
            </a:r>
            <a:endParaRPr lang="ru-RU" sz="360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357562"/>
            <a:ext cx="7854696" cy="135732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err="1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sz="3600" dirty="0" smtClean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технологии в ДОУ».</a:t>
            </a:r>
            <a:endParaRPr lang="ru-RU" sz="3600" dirty="0">
              <a:solidFill>
                <a:schemeClr val="tx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0694" y="4929198"/>
            <a:ext cx="3643306" cy="70788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Антонова Светлана Львовна</a:t>
            </a:r>
          </a:p>
          <a:p>
            <a:pPr>
              <a:defRPr/>
            </a:pPr>
            <a:r>
              <a:rPr lang="ru-RU" sz="2000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 МБДОУ </a:t>
            </a:r>
            <a:r>
              <a:rPr lang="ru-RU" sz="2000" dirty="0" err="1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>
                <a:solidFill>
                  <a:schemeClr val="tx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/с № 36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428604"/>
            <a:ext cx="9144000" cy="338554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детский сад № 36</a:t>
            </a:r>
            <a:endParaRPr lang="ru-RU" sz="16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5929330"/>
            <a:ext cx="5500726" cy="36933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. Арзамас 2015 </a:t>
            </a:r>
            <a:r>
              <a:rPr lang="ru-RU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endParaRPr lang="ru-RU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85725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родительского собрания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8286808" cy="371477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Формирование компетентности и активной родительской позиции в вопросах </a:t>
            </a:r>
            <a:r>
              <a:rPr lang="ru-RU" sz="32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здоровьесбережения</a:t>
            </a: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дошкольников через использование новых форм работы в условиях дошкольного образовательного учреждения</a:t>
            </a:r>
            <a:endParaRPr lang="ru-RU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4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Показать применение технологий в ходе работы с детьми старшего дошкольного возраста.</a:t>
            </a:r>
          </a:p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2. Дать соответствующие рекомендации по данному вопросу.</a:t>
            </a:r>
          </a:p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Сформировать интерес к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здоровьесберегающим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технологиям, как к одной из форм поддержания здорового образа жизни.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28588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 Организационный момент- вступительное слово.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31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настроить на тему предстоящего разговора, создать располагающую эмоциональную обстановку.</a:t>
            </a:r>
            <a:endParaRPr lang="ru-RU" sz="31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2285992"/>
            <a:ext cx="4281518" cy="421484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2500" lnSpcReduction="20000"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оценкам различных отечественных и зарубежных специалистов, у современных старших дошкольников в последнее время наблюдается снижение темпов роста и функциональных показателей, отмечается замедление развития по сравнению с данными 10-20-летней давности.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Забота  о  здоровье  ребенка в настоящее время  занимает  во  всем  мире  приоритетные  позиции.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http://900igr.net/datai/informatika/Tekst-v-Openoffice/0001-001-Raboty-uchaschikhsja-v-protsesse-osvoenija-OpenOffice.jpg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643182"/>
            <a:ext cx="4071966" cy="33575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1438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Просмотр презентации.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2500" lnSpcReduction="20000"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слайд-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технологии.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слайд - наша цель на сегодня.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слайд- определение Всемирной организации здравоохранения понятия «здоровье».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 слайд -Что же такое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технологии? (определение).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 слайд-разнообразие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технологий.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 слайд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Ресурсное обеспечение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здоровьесберегающей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деятельности в детском саду.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Далее слайды с фотографиями детей в режимных моментах (физкультурное занятие, подвижные и спортивные игры, гимнастика бодрящая, гимнастика дыхательная, гимнастика пальчиковая (с примерами), динамические паузы).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Последний слайд: Спасибо за внимание!</a:t>
            </a:r>
          </a:p>
          <a:p>
            <a:endParaRPr lang="ru-RU" sz="2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/>
          </a:p>
          <a:p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III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«Обратная связь».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Примерное решение родительского собрания:</a:t>
            </a:r>
          </a:p>
          <a:p>
            <a:pPr lvl="0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создавать необходимые условия для реализации потребности ребенка в двигательной активности в повседневной жизни (срок – постоянно, отв. – воспитатели, родители);</a:t>
            </a:r>
          </a:p>
          <a:p>
            <a:pPr lvl="0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равномерно распределять физическую и умственную нагрузки в течение дня (срок – постоянно, отв. – воспитатели, родители); </a:t>
            </a:r>
          </a:p>
          <a:p>
            <a:pPr lvl="0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систематически интересоваться полученными знаниями детьми по формированию здорового образа жизни и закреплять их дома (срок – постоянно, отв. – воспитатели, родители); </a:t>
            </a:r>
          </a:p>
          <a:p>
            <a:pPr lvl="0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организовать дома режим дня и питание, приближенное к режиму детского сада (срок – постоянно, отв. – воспитатели, родители); </a:t>
            </a:r>
          </a:p>
          <a:p>
            <a:pPr lvl="0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выходные дни обязательно организовывать прогулки вместе с детьми;</a:t>
            </a:r>
          </a:p>
          <a:p>
            <a:pPr lvl="0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Систематически проводить закаливание ребенка в условиях семьи.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785794"/>
            <a:ext cx="6715172" cy="85725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algn="ctr"/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. Рефлексия.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285992"/>
            <a:ext cx="3786214" cy="350046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«Здоровые дети –  это не только счастливые дети, но и счастливые родители! Будьте здоровы!» </a:t>
            </a:r>
            <a:endParaRPr lang="ru-RU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2" name="Picture 10" descr="Семья и здоровье ребенка Пресня - детско-юношеский цент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285992"/>
            <a:ext cx="4452926" cy="33396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64294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Литература: 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21484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lvl="0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Новые здоровье сберегающие технологии в образовании и воспитании детей. С. Чубарова, Г. Козловская, В.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Еремеева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// Развитие личности. -N2.</a:t>
            </a:r>
          </a:p>
          <a:p>
            <a:pPr lvl="0"/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Федорцева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М.Б. «Здоровье сберегающая деятельность педагога дошкольного образовательного  учреждения»: учебно-методическое пособие//М.Б.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Федорцева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Т.В. 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Шелкунова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//(Образование и здоровье)2009г.</a:t>
            </a:r>
          </a:p>
          <a:p>
            <a:pPr lvl="0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Климова Т.В.  «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Здоровьесберегающий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аспект воспитательно-образовательных программ для детей дошкольного возраста»: НГПУ.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785926"/>
            <a:ext cx="7772400" cy="150019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285992"/>
            <a:ext cx="7772400" cy="192838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369</TotalTime>
  <Words>427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Разработка конспекта родительского собрания в подготовительно группе на тему: </vt:lpstr>
      <vt:lpstr>Цель родительского собрания:</vt:lpstr>
      <vt:lpstr>Задачи:</vt:lpstr>
      <vt:lpstr>     I. Организационный момент- вступительное слово. Цель:  настроить на тему предстоящего разговора, создать располагающую эмоциональную обстановку.</vt:lpstr>
      <vt:lpstr>  II. Просмотр презентации.</vt:lpstr>
      <vt:lpstr>  III. «Обратная связь».</vt:lpstr>
      <vt:lpstr>IV. Рефлексия.</vt:lpstr>
      <vt:lpstr>Литература: 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конспекта родительского собрания</dc:title>
  <dc:creator>Света</dc:creator>
  <cp:lastModifiedBy>Света</cp:lastModifiedBy>
  <cp:revision>44</cp:revision>
  <dcterms:created xsi:type="dcterms:W3CDTF">2015-01-16T11:58:03Z</dcterms:created>
  <dcterms:modified xsi:type="dcterms:W3CDTF">2015-02-07T15:16:27Z</dcterms:modified>
</cp:coreProperties>
</file>