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79" r:id="rId6"/>
    <p:sldId id="282" r:id="rId7"/>
    <p:sldId id="281" r:id="rId8"/>
    <p:sldId id="283" r:id="rId9"/>
    <p:sldId id="284" r:id="rId10"/>
    <p:sldId id="262" r:id="rId11"/>
    <p:sldId id="263" r:id="rId12"/>
    <p:sldId id="285" r:id="rId13"/>
    <p:sldId id="293" r:id="rId14"/>
    <p:sldId id="264" r:id="rId15"/>
    <p:sldId id="286" r:id="rId16"/>
    <p:sldId id="287" r:id="rId17"/>
    <p:sldId id="288" r:id="rId18"/>
    <p:sldId id="290" r:id="rId19"/>
    <p:sldId id="29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F22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7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577E8-AF7B-45E3-A269-5FA50C00C39C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1D02BC0-8337-4A33-BD31-289449261309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СОВРЕМЕННЫЕ ОБРАЗОВАТЕЛЬНЫЕ ТЕХНОЛОГИИ</a:t>
          </a:r>
          <a:endParaRPr lang="ru-RU" sz="2200" b="1" dirty="0">
            <a:solidFill>
              <a:srgbClr val="002060"/>
            </a:solidFill>
          </a:endParaRPr>
        </a:p>
      </dgm:t>
    </dgm:pt>
    <dgm:pt modelId="{3244148A-102D-43FF-A292-ED4E04657DEF}" type="parTrans" cxnId="{3244E118-E9B0-4277-921C-AE03508F2D0F}">
      <dgm:prSet/>
      <dgm:spPr/>
      <dgm:t>
        <a:bodyPr/>
        <a:lstStyle/>
        <a:p>
          <a:endParaRPr lang="ru-RU"/>
        </a:p>
      </dgm:t>
    </dgm:pt>
    <dgm:pt modelId="{459CF80F-F382-4BC8-924A-82BB922D1FEF}" type="sibTrans" cxnId="{3244E118-E9B0-4277-921C-AE03508F2D0F}">
      <dgm:prSet/>
      <dgm:spPr/>
      <dgm:t>
        <a:bodyPr/>
        <a:lstStyle/>
        <a:p>
          <a:endParaRPr lang="ru-RU"/>
        </a:p>
      </dgm:t>
    </dgm:pt>
    <dgm:pt modelId="{9A3F1FA8-16B4-48BA-BAB2-46F1B73FAC3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Игровая технология</a:t>
          </a:r>
          <a:endParaRPr lang="ru-RU" sz="2000" b="1" dirty="0">
            <a:solidFill>
              <a:srgbClr val="002060"/>
            </a:solidFill>
          </a:endParaRPr>
        </a:p>
      </dgm:t>
    </dgm:pt>
    <dgm:pt modelId="{06D0B70F-8EAC-427C-ABD9-EBD3DB669B4F}" type="parTrans" cxnId="{BEEBFEDD-DF28-48FC-BC2C-F918D8016700}">
      <dgm:prSet/>
      <dgm:spPr/>
      <dgm:t>
        <a:bodyPr/>
        <a:lstStyle/>
        <a:p>
          <a:endParaRPr lang="ru-RU"/>
        </a:p>
      </dgm:t>
    </dgm:pt>
    <dgm:pt modelId="{91A936BE-88C0-4244-BDE2-ADF70DF70952}" type="sibTrans" cxnId="{BEEBFEDD-DF28-48FC-BC2C-F918D8016700}">
      <dgm:prSet/>
      <dgm:spPr/>
      <dgm:t>
        <a:bodyPr/>
        <a:lstStyle/>
        <a:p>
          <a:endParaRPr lang="ru-RU"/>
        </a:p>
      </dgm:t>
    </dgm:pt>
    <dgm:pt modelId="{ACDC5635-EE4D-4A41-8D2E-B76EAD165B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Технология «</a:t>
          </a:r>
          <a:r>
            <a:rPr lang="ru-RU" sz="2000" b="1" dirty="0" err="1" smtClean="0">
              <a:solidFill>
                <a:srgbClr val="002060"/>
              </a:solidFill>
            </a:rPr>
            <a:t>Портфолио</a:t>
          </a:r>
          <a:r>
            <a:rPr lang="ru-RU" sz="2000" b="1" dirty="0" smtClean="0">
              <a:solidFill>
                <a:srgbClr val="002060"/>
              </a:solidFill>
            </a:rPr>
            <a:t> дошкольника и воспитателя»</a:t>
          </a:r>
          <a:endParaRPr lang="ru-RU" sz="2000" b="1" dirty="0">
            <a:solidFill>
              <a:srgbClr val="002060"/>
            </a:solidFill>
          </a:endParaRPr>
        </a:p>
      </dgm:t>
    </dgm:pt>
    <dgm:pt modelId="{61048BDB-797F-4337-8430-09BCAE407273}" type="parTrans" cxnId="{0FA4C00D-6B80-4610-AA48-0EEBF05E631C}">
      <dgm:prSet/>
      <dgm:spPr/>
      <dgm:t>
        <a:bodyPr/>
        <a:lstStyle/>
        <a:p>
          <a:endParaRPr lang="ru-RU"/>
        </a:p>
      </dgm:t>
    </dgm:pt>
    <dgm:pt modelId="{47919F86-91F6-4483-AE47-2F2DF784897B}" type="sibTrans" cxnId="{0FA4C00D-6B80-4610-AA48-0EEBF05E631C}">
      <dgm:prSet/>
      <dgm:spPr/>
      <dgm:t>
        <a:bodyPr/>
        <a:lstStyle/>
        <a:p>
          <a:endParaRPr lang="ru-RU"/>
        </a:p>
      </dgm:t>
    </dgm:pt>
    <dgm:pt modelId="{653C1F5C-C810-49AB-B19F-A138D5FE5DD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Технология «ТРИЗ»</a:t>
          </a:r>
          <a:endParaRPr lang="ru-RU" sz="2000" b="1" dirty="0">
            <a:solidFill>
              <a:srgbClr val="002060"/>
            </a:solidFill>
          </a:endParaRPr>
        </a:p>
      </dgm:t>
    </dgm:pt>
    <dgm:pt modelId="{C3F102F6-3D40-4D65-8172-6C45F9C3671D}" type="parTrans" cxnId="{E4236E56-2B64-4B98-BA1B-826A3E8D34A7}">
      <dgm:prSet/>
      <dgm:spPr/>
      <dgm:t>
        <a:bodyPr/>
        <a:lstStyle/>
        <a:p>
          <a:endParaRPr lang="ru-RU"/>
        </a:p>
      </dgm:t>
    </dgm:pt>
    <dgm:pt modelId="{1A723921-CB69-4B4E-BB96-19B2F1F46D85}" type="sibTrans" cxnId="{E4236E56-2B64-4B98-BA1B-826A3E8D34A7}">
      <dgm:prSet/>
      <dgm:spPr/>
      <dgm:t>
        <a:bodyPr/>
        <a:lstStyle/>
        <a:p>
          <a:endParaRPr lang="ru-RU"/>
        </a:p>
      </dgm:t>
    </dgm:pt>
    <dgm:pt modelId="{38480CE3-8582-45CC-B720-F0089B2676DA}">
      <dgm:prSet phldrT="[Текст]" phldr="1"/>
      <dgm:spPr/>
      <dgm:t>
        <a:bodyPr/>
        <a:lstStyle/>
        <a:p>
          <a:endParaRPr lang="ru-RU" dirty="0"/>
        </a:p>
      </dgm:t>
    </dgm:pt>
    <dgm:pt modelId="{6207D12F-54D7-4516-9D77-078D8C3A0BE7}" type="parTrans" cxnId="{85990E35-8265-498B-B858-A99E912D994A}">
      <dgm:prSet/>
      <dgm:spPr/>
      <dgm:t>
        <a:bodyPr/>
        <a:lstStyle/>
        <a:p>
          <a:endParaRPr lang="ru-RU"/>
        </a:p>
      </dgm:t>
    </dgm:pt>
    <dgm:pt modelId="{33B74A2C-14A6-492C-93BD-FB4A9CC6D10B}" type="sibTrans" cxnId="{85990E35-8265-498B-B858-A99E912D994A}">
      <dgm:prSet/>
      <dgm:spPr/>
      <dgm:t>
        <a:bodyPr/>
        <a:lstStyle/>
        <a:p>
          <a:endParaRPr lang="ru-RU"/>
        </a:p>
      </dgm:t>
    </dgm:pt>
    <dgm:pt modelId="{AB0E6FA0-E897-4419-AB86-D69C4E1800CF}">
      <dgm:prSet phldrT="[Текст]" phldr="1"/>
      <dgm:spPr/>
      <dgm:t>
        <a:bodyPr/>
        <a:lstStyle/>
        <a:p>
          <a:endParaRPr lang="ru-RU"/>
        </a:p>
      </dgm:t>
    </dgm:pt>
    <dgm:pt modelId="{A2DA08DB-AC89-487E-99D1-B8BA82D82F27}" type="parTrans" cxnId="{6D987459-2525-4A2F-8426-8137E98FE65F}">
      <dgm:prSet/>
      <dgm:spPr/>
      <dgm:t>
        <a:bodyPr/>
        <a:lstStyle/>
        <a:p>
          <a:endParaRPr lang="ru-RU"/>
        </a:p>
      </dgm:t>
    </dgm:pt>
    <dgm:pt modelId="{9374F487-428E-4A94-8454-99D571FA4A0D}" type="sibTrans" cxnId="{6D987459-2525-4A2F-8426-8137E98FE65F}">
      <dgm:prSet/>
      <dgm:spPr/>
      <dgm:t>
        <a:bodyPr/>
        <a:lstStyle/>
        <a:p>
          <a:endParaRPr lang="ru-RU"/>
        </a:p>
      </dgm:t>
    </dgm:pt>
    <dgm:pt modelId="{4B946039-5933-448E-B90D-95D3DD122B84}">
      <dgm:prSet/>
      <dgm:spPr/>
      <dgm:t>
        <a:bodyPr/>
        <a:lstStyle/>
        <a:p>
          <a:endParaRPr lang="ru-RU"/>
        </a:p>
      </dgm:t>
    </dgm:pt>
    <dgm:pt modelId="{8A7C6766-44B1-4087-9D30-ED00EB4C173C}" type="parTrans" cxnId="{92504A3D-5B79-49B2-810B-560EC0BA574D}">
      <dgm:prSet/>
      <dgm:spPr/>
      <dgm:t>
        <a:bodyPr/>
        <a:lstStyle/>
        <a:p>
          <a:endParaRPr lang="ru-RU"/>
        </a:p>
      </dgm:t>
    </dgm:pt>
    <dgm:pt modelId="{D38703F5-548D-4D7B-BAFC-C7C9398030B1}" type="sibTrans" cxnId="{92504A3D-5B79-49B2-810B-560EC0BA574D}">
      <dgm:prSet/>
      <dgm:spPr/>
      <dgm:t>
        <a:bodyPr/>
        <a:lstStyle/>
        <a:p>
          <a:endParaRPr lang="ru-RU"/>
        </a:p>
      </dgm:t>
    </dgm:pt>
    <dgm:pt modelId="{578249F8-47A2-4374-9631-393C572504D3}">
      <dgm:prSet/>
      <dgm:spPr/>
      <dgm:t>
        <a:bodyPr/>
        <a:lstStyle/>
        <a:p>
          <a:endParaRPr lang="ru-RU"/>
        </a:p>
      </dgm:t>
    </dgm:pt>
    <dgm:pt modelId="{29A3EA05-4C18-49A1-9BCF-1F192FB59850}" type="parTrans" cxnId="{EEAAF9CA-4AF8-4E16-85FC-E1920AC6FB45}">
      <dgm:prSet/>
      <dgm:spPr/>
      <dgm:t>
        <a:bodyPr/>
        <a:lstStyle/>
        <a:p>
          <a:endParaRPr lang="ru-RU"/>
        </a:p>
      </dgm:t>
    </dgm:pt>
    <dgm:pt modelId="{472353A2-7E65-4AAF-B6A2-C46CF4F0FB82}" type="sibTrans" cxnId="{EEAAF9CA-4AF8-4E16-85FC-E1920AC6FB45}">
      <dgm:prSet/>
      <dgm:spPr/>
      <dgm:t>
        <a:bodyPr/>
        <a:lstStyle/>
        <a:p>
          <a:endParaRPr lang="ru-RU"/>
        </a:p>
      </dgm:t>
    </dgm:pt>
    <dgm:pt modelId="{B8DD7AE5-60A9-49DA-B462-D4A98C22AA5E}">
      <dgm:prSet phldrT="[Текст]" custRadScaleRad="207913" custRadScaleInc="1524"/>
      <dgm:spPr/>
      <dgm:t>
        <a:bodyPr/>
        <a:lstStyle/>
        <a:p>
          <a:endParaRPr lang="ru-RU"/>
        </a:p>
      </dgm:t>
    </dgm:pt>
    <dgm:pt modelId="{DDE7C214-06D5-440F-9660-123DF3C8C0D5}" type="parTrans" cxnId="{95CEA2FD-9125-4103-9CD9-EDF01E761A34}">
      <dgm:prSet/>
      <dgm:spPr/>
      <dgm:t>
        <a:bodyPr/>
        <a:lstStyle/>
        <a:p>
          <a:endParaRPr lang="ru-RU"/>
        </a:p>
      </dgm:t>
    </dgm:pt>
    <dgm:pt modelId="{6547F1D8-7F0D-4DB9-B49B-EDAE6E25A944}" type="sibTrans" cxnId="{95CEA2FD-9125-4103-9CD9-EDF01E761A34}">
      <dgm:prSet/>
      <dgm:spPr/>
      <dgm:t>
        <a:bodyPr/>
        <a:lstStyle/>
        <a:p>
          <a:endParaRPr lang="ru-RU"/>
        </a:p>
      </dgm:t>
    </dgm:pt>
    <dgm:pt modelId="{E4FAFEBF-B124-4283-B23F-88FF588840A1}">
      <dgm:prSet phldrT="[Текст]" custRadScaleRad="207913" custRadScaleInc="1524"/>
      <dgm:spPr/>
      <dgm:t>
        <a:bodyPr/>
        <a:lstStyle/>
        <a:p>
          <a:endParaRPr lang="ru-RU"/>
        </a:p>
      </dgm:t>
    </dgm:pt>
    <dgm:pt modelId="{C069A420-0268-4CBF-8D5C-99C7126172B2}" type="parTrans" cxnId="{41EA29B3-26D8-4C32-8E51-3E591A62EB2A}">
      <dgm:prSet/>
      <dgm:spPr/>
      <dgm:t>
        <a:bodyPr/>
        <a:lstStyle/>
        <a:p>
          <a:endParaRPr lang="ru-RU"/>
        </a:p>
      </dgm:t>
    </dgm:pt>
    <dgm:pt modelId="{48B892FC-ACFE-451A-8D6E-7CCA0959B769}" type="sibTrans" cxnId="{41EA29B3-26D8-4C32-8E51-3E591A62EB2A}">
      <dgm:prSet/>
      <dgm:spPr/>
      <dgm:t>
        <a:bodyPr/>
        <a:lstStyle/>
        <a:p>
          <a:endParaRPr lang="ru-RU"/>
        </a:p>
      </dgm:t>
    </dgm:pt>
    <dgm:pt modelId="{6D768791-77AA-4E35-B63B-E09CE1AF713E}">
      <dgm:prSet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Здоровьесберегающие</a:t>
          </a:r>
          <a:r>
            <a:rPr lang="ru-RU" sz="2000" b="1" dirty="0" smtClean="0">
              <a:solidFill>
                <a:srgbClr val="002060"/>
              </a:solidFill>
            </a:rPr>
            <a:t> технологии</a:t>
          </a:r>
          <a:endParaRPr lang="ru-RU" sz="2000" b="1" dirty="0">
            <a:solidFill>
              <a:srgbClr val="002060"/>
            </a:solidFill>
          </a:endParaRPr>
        </a:p>
      </dgm:t>
    </dgm:pt>
    <dgm:pt modelId="{9A675E8D-BD44-4E2A-8300-664FDF6E1F3D}" type="parTrans" cxnId="{92EBA04F-4ADC-4844-AD23-B3EB3C2DB4E0}">
      <dgm:prSet/>
      <dgm:spPr/>
      <dgm:t>
        <a:bodyPr/>
        <a:lstStyle/>
        <a:p>
          <a:endParaRPr lang="ru-RU"/>
        </a:p>
      </dgm:t>
    </dgm:pt>
    <dgm:pt modelId="{6E8E9FBD-8414-45A1-8DE6-BD830B3E09B9}" type="sibTrans" cxnId="{92EBA04F-4ADC-4844-AD23-B3EB3C2DB4E0}">
      <dgm:prSet/>
      <dgm:spPr/>
      <dgm:t>
        <a:bodyPr/>
        <a:lstStyle/>
        <a:p>
          <a:endParaRPr lang="ru-RU"/>
        </a:p>
      </dgm:t>
    </dgm:pt>
    <dgm:pt modelId="{052744BC-236C-443B-8366-7BF6F9D0D650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Личностно-ориентированные технологии</a:t>
          </a:r>
          <a:endParaRPr lang="ru-RU" sz="2000" b="1" dirty="0">
            <a:solidFill>
              <a:srgbClr val="002060"/>
            </a:solidFill>
          </a:endParaRPr>
        </a:p>
      </dgm:t>
    </dgm:pt>
    <dgm:pt modelId="{9A5BE162-9FD6-4567-A7A0-47CBA6A812F9}" type="parTrans" cxnId="{0826DBB6-25A8-4666-BD35-E1799E96312D}">
      <dgm:prSet/>
      <dgm:spPr/>
      <dgm:t>
        <a:bodyPr/>
        <a:lstStyle/>
        <a:p>
          <a:endParaRPr lang="ru-RU"/>
        </a:p>
      </dgm:t>
    </dgm:pt>
    <dgm:pt modelId="{7BB640AF-6B4E-401C-83CB-85BE168B0432}" type="sibTrans" cxnId="{0826DBB6-25A8-4666-BD35-E1799E96312D}">
      <dgm:prSet/>
      <dgm:spPr/>
      <dgm:t>
        <a:bodyPr/>
        <a:lstStyle/>
        <a:p>
          <a:endParaRPr lang="ru-RU"/>
        </a:p>
      </dgm:t>
    </dgm:pt>
    <dgm:pt modelId="{5607725E-2037-4042-B3CF-8AA3252C9E8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Технология исследовательской деятельности</a:t>
          </a:r>
          <a:endParaRPr lang="ru-RU" sz="2000" b="1" dirty="0">
            <a:solidFill>
              <a:srgbClr val="002060"/>
            </a:solidFill>
          </a:endParaRPr>
        </a:p>
      </dgm:t>
    </dgm:pt>
    <dgm:pt modelId="{74E71EE3-BF62-4AF9-944F-25EE851B7E52}" type="parTrans" cxnId="{D1159F39-2B3A-49FE-8619-7291884D7153}">
      <dgm:prSet/>
      <dgm:spPr/>
      <dgm:t>
        <a:bodyPr/>
        <a:lstStyle/>
        <a:p>
          <a:endParaRPr lang="ru-RU"/>
        </a:p>
      </dgm:t>
    </dgm:pt>
    <dgm:pt modelId="{64C805BD-6164-4709-90E2-98C450871C0D}" type="sibTrans" cxnId="{D1159F39-2B3A-49FE-8619-7291884D7153}">
      <dgm:prSet/>
      <dgm:spPr/>
      <dgm:t>
        <a:bodyPr/>
        <a:lstStyle/>
        <a:p>
          <a:endParaRPr lang="ru-RU"/>
        </a:p>
      </dgm:t>
    </dgm:pt>
    <dgm:pt modelId="{394C4DB5-3AB9-478A-AEFA-02CA11749DF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Информационно-коммуникационные технологии</a:t>
          </a:r>
          <a:endParaRPr lang="ru-RU" sz="2000" b="1" dirty="0">
            <a:solidFill>
              <a:srgbClr val="002060"/>
            </a:solidFill>
          </a:endParaRPr>
        </a:p>
      </dgm:t>
    </dgm:pt>
    <dgm:pt modelId="{320BBB07-0136-4195-B312-44C388219346}" type="parTrans" cxnId="{0979B877-C67D-4386-AA17-F7C12CCE4E77}">
      <dgm:prSet/>
      <dgm:spPr/>
      <dgm:t>
        <a:bodyPr/>
        <a:lstStyle/>
        <a:p>
          <a:endParaRPr lang="ru-RU"/>
        </a:p>
      </dgm:t>
    </dgm:pt>
    <dgm:pt modelId="{AC6F3216-BFA5-40F2-B755-30C6F026451D}" type="sibTrans" cxnId="{0979B877-C67D-4386-AA17-F7C12CCE4E77}">
      <dgm:prSet/>
      <dgm:spPr/>
      <dgm:t>
        <a:bodyPr/>
        <a:lstStyle/>
        <a:p>
          <a:endParaRPr lang="ru-RU"/>
        </a:p>
      </dgm:t>
    </dgm:pt>
    <dgm:pt modelId="{C2E1B952-BC20-43B8-B598-60B0BA80D4E7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Технологии проектной деятельности</a:t>
          </a:r>
          <a:endParaRPr lang="ru-RU" sz="2000" b="1" dirty="0">
            <a:solidFill>
              <a:srgbClr val="002060"/>
            </a:solidFill>
          </a:endParaRPr>
        </a:p>
      </dgm:t>
    </dgm:pt>
    <dgm:pt modelId="{144AC17B-3F2B-4AF8-8249-757EF7F7B2AD}" type="parTrans" cxnId="{37A7B447-1FAA-4C2F-9EE5-8F03A6ACD9EC}">
      <dgm:prSet/>
      <dgm:spPr/>
      <dgm:t>
        <a:bodyPr/>
        <a:lstStyle/>
        <a:p>
          <a:endParaRPr lang="ru-RU"/>
        </a:p>
      </dgm:t>
    </dgm:pt>
    <dgm:pt modelId="{8E1D4481-A6E8-4E87-A865-F419EBF98FEC}" type="sibTrans" cxnId="{37A7B447-1FAA-4C2F-9EE5-8F03A6ACD9EC}">
      <dgm:prSet/>
      <dgm:spPr/>
      <dgm:t>
        <a:bodyPr/>
        <a:lstStyle/>
        <a:p>
          <a:endParaRPr lang="ru-RU"/>
        </a:p>
      </dgm:t>
    </dgm:pt>
    <dgm:pt modelId="{777026CF-4386-4943-9C6C-8DA35FDA324D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Технология </a:t>
          </a:r>
          <a:r>
            <a:rPr lang="ru-RU" sz="2000" b="1" dirty="0" err="1" smtClean="0">
              <a:solidFill>
                <a:srgbClr val="002060"/>
              </a:solidFill>
            </a:rPr>
            <a:t>портфолио</a:t>
          </a:r>
          <a:r>
            <a:rPr lang="ru-RU" sz="2000" b="1" dirty="0" smtClean="0">
              <a:solidFill>
                <a:srgbClr val="002060"/>
              </a:solidFill>
            </a:rPr>
            <a:t> дошкольника и воспитателя</a:t>
          </a:r>
          <a:endParaRPr lang="ru-RU" sz="2000" b="1" dirty="0">
            <a:solidFill>
              <a:srgbClr val="002060"/>
            </a:solidFill>
          </a:endParaRPr>
        </a:p>
      </dgm:t>
    </dgm:pt>
    <dgm:pt modelId="{1A8C9A2A-0348-4107-B669-619AF74FE755}" type="parTrans" cxnId="{7C563BB3-D6AD-46E1-8BED-6897E67D6CB4}">
      <dgm:prSet/>
      <dgm:spPr/>
      <dgm:t>
        <a:bodyPr/>
        <a:lstStyle/>
        <a:p>
          <a:endParaRPr lang="ru-RU"/>
        </a:p>
      </dgm:t>
    </dgm:pt>
    <dgm:pt modelId="{80BA50DD-5950-4AC6-BD0B-CC0A4FAAB719}" type="sibTrans" cxnId="{7C563BB3-D6AD-46E1-8BED-6897E67D6CB4}">
      <dgm:prSet/>
      <dgm:spPr/>
      <dgm:t>
        <a:bodyPr/>
        <a:lstStyle/>
        <a:p>
          <a:endParaRPr lang="ru-RU"/>
        </a:p>
      </dgm:t>
    </dgm:pt>
    <dgm:pt modelId="{81D69980-478C-4199-B3F0-49BC802D4E73}" type="pres">
      <dgm:prSet presAssocID="{BB5577E8-AF7B-45E3-A269-5FA50C00C3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CEFF97-F6E1-40ED-A990-3777F287B053}" type="pres">
      <dgm:prSet presAssocID="{91D02BC0-8337-4A33-BD31-289449261309}" presName="centerShape" presStyleLbl="node0" presStyleIdx="0" presStyleCnt="1" custScaleX="188488" custScaleY="131141" custLinFactNeighborX="-1244" custLinFactNeighborY="1144"/>
      <dgm:spPr/>
      <dgm:t>
        <a:bodyPr/>
        <a:lstStyle/>
        <a:p>
          <a:endParaRPr lang="ru-RU"/>
        </a:p>
      </dgm:t>
    </dgm:pt>
    <dgm:pt modelId="{93C9447D-072F-416F-B7E5-A1655F3E1FBA}" type="pres">
      <dgm:prSet presAssocID="{06D0B70F-8EAC-427C-ABD9-EBD3DB669B4F}" presName="parTrans" presStyleLbl="sibTrans2D1" presStyleIdx="0" presStyleCnt="9"/>
      <dgm:spPr/>
      <dgm:t>
        <a:bodyPr/>
        <a:lstStyle/>
        <a:p>
          <a:endParaRPr lang="ru-RU"/>
        </a:p>
      </dgm:t>
    </dgm:pt>
    <dgm:pt modelId="{2C80C191-BDDA-4272-8F18-CDF44427B982}" type="pres">
      <dgm:prSet presAssocID="{06D0B70F-8EAC-427C-ABD9-EBD3DB669B4F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DA8351D5-7882-4AF4-9370-2579DEFFFD48}" type="pres">
      <dgm:prSet presAssocID="{9A3F1FA8-16B4-48BA-BAB2-46F1B73FAC3C}" presName="node" presStyleLbl="node1" presStyleIdx="0" presStyleCnt="9" custScaleX="159165" custRadScaleRad="125641" custRadScaleInc="-497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DD93D-2078-4809-8C9D-65C031836AA2}" type="pres">
      <dgm:prSet presAssocID="{61048BDB-797F-4337-8430-09BCAE407273}" presName="parTrans" presStyleLbl="sibTrans2D1" presStyleIdx="1" presStyleCnt="9"/>
      <dgm:spPr/>
      <dgm:t>
        <a:bodyPr/>
        <a:lstStyle/>
        <a:p>
          <a:endParaRPr lang="ru-RU"/>
        </a:p>
      </dgm:t>
    </dgm:pt>
    <dgm:pt modelId="{77CDE1A4-052F-4B0F-A8FE-FD986A9B0D9B}" type="pres">
      <dgm:prSet presAssocID="{61048BDB-797F-4337-8430-09BCAE407273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FFB95E6-53C5-48C5-84B3-DED0E105DA40}" type="pres">
      <dgm:prSet presAssocID="{ACDC5635-EE4D-4A41-8D2E-B76EAD165B89}" presName="node" presStyleLbl="node1" presStyleIdx="1" presStyleCnt="9" custScaleX="177435" custRadScaleRad="125981" custRadScaleInc="-555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96A0E-A55C-4094-A6A0-A8B807D4DAF2}" type="pres">
      <dgm:prSet presAssocID="{1A8C9A2A-0348-4107-B669-619AF74FE755}" presName="parTrans" presStyleLbl="sibTrans2D1" presStyleIdx="2" presStyleCnt="9"/>
      <dgm:spPr/>
      <dgm:t>
        <a:bodyPr/>
        <a:lstStyle/>
        <a:p>
          <a:endParaRPr lang="ru-RU"/>
        </a:p>
      </dgm:t>
    </dgm:pt>
    <dgm:pt modelId="{E3A64DFE-2F20-4FD5-A183-55990C166EC9}" type="pres">
      <dgm:prSet presAssocID="{1A8C9A2A-0348-4107-B669-619AF74FE755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B7866F58-496D-487E-90E6-4696422EECD4}" type="pres">
      <dgm:prSet presAssocID="{777026CF-4386-4943-9C6C-8DA35FDA324D}" presName="node" presStyleLbl="node1" presStyleIdx="2" presStyleCnt="9" custScaleX="229195" custScaleY="129830" custRadScaleRad="90643" custRadScaleInc="46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F2E5D-50BD-4E87-BF8D-C26FF142842B}" type="pres">
      <dgm:prSet presAssocID="{C3F102F6-3D40-4D65-8172-6C45F9C3671D}" presName="parTrans" presStyleLbl="sibTrans2D1" presStyleIdx="3" presStyleCnt="9"/>
      <dgm:spPr/>
      <dgm:t>
        <a:bodyPr/>
        <a:lstStyle/>
        <a:p>
          <a:endParaRPr lang="ru-RU"/>
        </a:p>
      </dgm:t>
    </dgm:pt>
    <dgm:pt modelId="{38E35E97-DDFE-46EB-A6DF-B2586425EC58}" type="pres">
      <dgm:prSet presAssocID="{C3F102F6-3D40-4D65-8172-6C45F9C3671D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7410239F-A96D-4A35-B266-E2CA5E4DEFEA}" type="pres">
      <dgm:prSet presAssocID="{653C1F5C-C810-49AB-B19F-A138D5FE5DDA}" presName="node" presStyleLbl="node1" presStyleIdx="3" presStyleCnt="9" custScaleX="129831" custScaleY="119561" custRadScaleRad="147870" custRadScaleInc="-295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08C39-2BE3-414D-A837-72BDBFC28429}" type="pres">
      <dgm:prSet presAssocID="{144AC17B-3F2B-4AF8-8249-757EF7F7B2AD}" presName="parTrans" presStyleLbl="sibTrans2D1" presStyleIdx="4" presStyleCnt="9"/>
      <dgm:spPr/>
      <dgm:t>
        <a:bodyPr/>
        <a:lstStyle/>
        <a:p>
          <a:endParaRPr lang="ru-RU"/>
        </a:p>
      </dgm:t>
    </dgm:pt>
    <dgm:pt modelId="{D1024538-BD15-4F9F-969E-EBA19DEB4214}" type="pres">
      <dgm:prSet presAssocID="{144AC17B-3F2B-4AF8-8249-757EF7F7B2AD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9370DECE-E20D-49F4-B1DB-6696CCAD0725}" type="pres">
      <dgm:prSet presAssocID="{C2E1B952-BC20-43B8-B598-60B0BA80D4E7}" presName="node" presStyleLbl="node1" presStyleIdx="4" presStyleCnt="9" custScaleX="173413" custScaleY="129339" custRadScaleRad="122368" custRadScaleInc="-358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58C39-C9D6-4A61-8CA0-BA2B1EA169E1}" type="pres">
      <dgm:prSet presAssocID="{320BBB07-0136-4195-B312-44C38821934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A3A42576-68EA-4CCE-BCF7-E3B0E235B877}" type="pres">
      <dgm:prSet presAssocID="{320BBB07-0136-4195-B312-44C38821934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9D3D2AED-FBD7-4CAE-B4DD-4F861C2870C7}" type="pres">
      <dgm:prSet presAssocID="{394C4DB5-3AB9-478A-AEFA-02CA11749DF2}" presName="node" presStyleLbl="node1" presStyleIdx="5" presStyleCnt="9" custScaleX="238549" custScaleY="110271" custRadScaleRad="138569" custRadScaleInc="150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1864A-5363-4D80-A73F-6A9515B3DDEE}" type="pres">
      <dgm:prSet presAssocID="{74E71EE3-BF62-4AF9-944F-25EE851B7E52}" presName="parTrans" presStyleLbl="sibTrans2D1" presStyleIdx="6" presStyleCnt="9"/>
      <dgm:spPr/>
      <dgm:t>
        <a:bodyPr/>
        <a:lstStyle/>
        <a:p>
          <a:endParaRPr lang="ru-RU"/>
        </a:p>
      </dgm:t>
    </dgm:pt>
    <dgm:pt modelId="{A6F6FF5B-1970-43C1-A91D-F60B13550A71}" type="pres">
      <dgm:prSet presAssocID="{74E71EE3-BF62-4AF9-944F-25EE851B7E52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5717B0A-E747-4922-9248-8E92951D8A6F}" type="pres">
      <dgm:prSet presAssocID="{5607725E-2037-4042-B3CF-8AA3252C9E82}" presName="node" presStyleLbl="node1" presStyleIdx="6" presStyleCnt="9" custScaleX="222688" custRadScaleRad="128412" custRadScaleInc="392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3A56C-7798-4424-AEEE-6ACC56655E54}" type="pres">
      <dgm:prSet presAssocID="{9A5BE162-9FD6-4567-A7A0-47CBA6A812F9}" presName="parTrans" presStyleLbl="sibTrans2D1" presStyleIdx="7" presStyleCnt="9"/>
      <dgm:spPr/>
      <dgm:t>
        <a:bodyPr/>
        <a:lstStyle/>
        <a:p>
          <a:endParaRPr lang="ru-RU"/>
        </a:p>
      </dgm:t>
    </dgm:pt>
    <dgm:pt modelId="{5117E364-2E05-4F58-B0F9-CCDF6D27C10E}" type="pres">
      <dgm:prSet presAssocID="{9A5BE162-9FD6-4567-A7A0-47CBA6A812F9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B73BD493-F0C9-4331-82EB-841B5715CF22}" type="pres">
      <dgm:prSet presAssocID="{052744BC-236C-443B-8366-7BF6F9D0D650}" presName="node" presStyleLbl="node1" presStyleIdx="7" presStyleCnt="9" custScaleX="203817" custRadScaleRad="105334" custRadScaleInc="490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218AF-36CF-4F1A-93A2-2E6C84683972}" type="pres">
      <dgm:prSet presAssocID="{9A675E8D-BD44-4E2A-8300-664FDF6E1F3D}" presName="parTrans" presStyleLbl="sibTrans2D1" presStyleIdx="8" presStyleCnt="9"/>
      <dgm:spPr/>
      <dgm:t>
        <a:bodyPr/>
        <a:lstStyle/>
        <a:p>
          <a:endParaRPr lang="ru-RU"/>
        </a:p>
      </dgm:t>
    </dgm:pt>
    <dgm:pt modelId="{EE1AFA9F-423E-44D4-8FA3-906C7644A9E4}" type="pres">
      <dgm:prSet presAssocID="{9A675E8D-BD44-4E2A-8300-664FDF6E1F3D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AF7F1556-1727-450E-97FB-CFFB986861AE}" type="pres">
      <dgm:prSet presAssocID="{6D768791-77AA-4E35-B63B-E09CE1AF713E}" presName="node" presStyleLbl="node1" presStyleIdx="8" presStyleCnt="9" custScaleX="222666" custScaleY="134228" custRadScaleRad="116009" custRadScaleInc="747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DAFC1-B8A5-4542-90C6-4704BDE5B687}" type="presOf" srcId="{9A675E8D-BD44-4E2A-8300-664FDF6E1F3D}" destId="{EE1AFA9F-423E-44D4-8FA3-906C7644A9E4}" srcOrd="1" destOrd="0" presId="urn:microsoft.com/office/officeart/2005/8/layout/radial5"/>
    <dgm:cxn modelId="{56AFE97C-2413-47B9-9D4F-4A6A0D3A5139}" type="presOf" srcId="{74E71EE3-BF62-4AF9-944F-25EE851B7E52}" destId="{F3E1864A-5363-4D80-A73F-6A9515B3DDEE}" srcOrd="0" destOrd="0" presId="urn:microsoft.com/office/officeart/2005/8/layout/radial5"/>
    <dgm:cxn modelId="{E4236E56-2B64-4B98-BA1B-826A3E8D34A7}" srcId="{91D02BC0-8337-4A33-BD31-289449261309}" destId="{653C1F5C-C810-49AB-B19F-A138D5FE5DDA}" srcOrd="3" destOrd="0" parTransId="{C3F102F6-3D40-4D65-8172-6C45F9C3671D}" sibTransId="{1A723921-CB69-4B4E-BB96-19B2F1F46D85}"/>
    <dgm:cxn modelId="{BEEBFEDD-DF28-48FC-BC2C-F918D8016700}" srcId="{91D02BC0-8337-4A33-BD31-289449261309}" destId="{9A3F1FA8-16B4-48BA-BAB2-46F1B73FAC3C}" srcOrd="0" destOrd="0" parTransId="{06D0B70F-8EAC-427C-ABD9-EBD3DB669B4F}" sibTransId="{91A936BE-88C0-4244-BDE2-ADF70DF70952}"/>
    <dgm:cxn modelId="{0979B877-C67D-4386-AA17-F7C12CCE4E77}" srcId="{91D02BC0-8337-4A33-BD31-289449261309}" destId="{394C4DB5-3AB9-478A-AEFA-02CA11749DF2}" srcOrd="5" destOrd="0" parTransId="{320BBB07-0136-4195-B312-44C388219346}" sibTransId="{AC6F3216-BFA5-40F2-B755-30C6F026451D}"/>
    <dgm:cxn modelId="{0FA4C00D-6B80-4610-AA48-0EEBF05E631C}" srcId="{91D02BC0-8337-4A33-BD31-289449261309}" destId="{ACDC5635-EE4D-4A41-8D2E-B76EAD165B89}" srcOrd="1" destOrd="0" parTransId="{61048BDB-797F-4337-8430-09BCAE407273}" sibTransId="{47919F86-91F6-4483-AE47-2F2DF784897B}"/>
    <dgm:cxn modelId="{EEAAF9CA-4AF8-4E16-85FC-E1920AC6FB45}" srcId="{BB5577E8-AF7B-45E3-A269-5FA50C00C39C}" destId="{578249F8-47A2-4374-9631-393C572504D3}" srcOrd="1" destOrd="0" parTransId="{29A3EA05-4C18-49A1-9BCF-1F192FB59850}" sibTransId="{472353A2-7E65-4AAF-B6A2-C46CF4F0FB82}"/>
    <dgm:cxn modelId="{D6B0097F-59D6-4558-9BC3-398AB972DB0E}" type="presOf" srcId="{BB5577E8-AF7B-45E3-A269-5FA50C00C39C}" destId="{81D69980-478C-4199-B3F0-49BC802D4E73}" srcOrd="0" destOrd="0" presId="urn:microsoft.com/office/officeart/2005/8/layout/radial5"/>
    <dgm:cxn modelId="{95CEA2FD-9125-4103-9CD9-EDF01E761A34}" srcId="{BB5577E8-AF7B-45E3-A269-5FA50C00C39C}" destId="{B8DD7AE5-60A9-49DA-B462-D4A98C22AA5E}" srcOrd="5" destOrd="0" parTransId="{DDE7C214-06D5-440F-9660-123DF3C8C0D5}" sibTransId="{6547F1D8-7F0D-4DB9-B49B-EDAE6E25A944}"/>
    <dgm:cxn modelId="{9FDE8C0F-F7C5-476A-A8EF-B7FE73B5BE9B}" type="presOf" srcId="{394C4DB5-3AB9-478A-AEFA-02CA11749DF2}" destId="{9D3D2AED-FBD7-4CAE-B4DD-4F861C2870C7}" srcOrd="0" destOrd="0" presId="urn:microsoft.com/office/officeart/2005/8/layout/radial5"/>
    <dgm:cxn modelId="{7CBC00A0-8F65-4194-9D80-49DD43462F5A}" type="presOf" srcId="{61048BDB-797F-4337-8430-09BCAE407273}" destId="{77CDE1A4-052F-4B0F-A8FE-FD986A9B0D9B}" srcOrd="1" destOrd="0" presId="urn:microsoft.com/office/officeart/2005/8/layout/radial5"/>
    <dgm:cxn modelId="{79E2EDE1-D05A-4683-AC78-413567B71E82}" type="presOf" srcId="{C3F102F6-3D40-4D65-8172-6C45F9C3671D}" destId="{DB3F2E5D-50BD-4E87-BF8D-C26FF142842B}" srcOrd="0" destOrd="0" presId="urn:microsoft.com/office/officeart/2005/8/layout/radial5"/>
    <dgm:cxn modelId="{66203DBA-14A1-4F31-AD7E-1D99CD275405}" type="presOf" srcId="{06D0B70F-8EAC-427C-ABD9-EBD3DB669B4F}" destId="{2C80C191-BDDA-4272-8F18-CDF44427B982}" srcOrd="1" destOrd="0" presId="urn:microsoft.com/office/officeart/2005/8/layout/radial5"/>
    <dgm:cxn modelId="{605F56BE-DA70-4BC4-85C4-B13BBD4CA3B0}" type="presOf" srcId="{320BBB07-0136-4195-B312-44C388219346}" destId="{07658C39-C9D6-4A61-8CA0-BA2B1EA169E1}" srcOrd="0" destOrd="0" presId="urn:microsoft.com/office/officeart/2005/8/layout/radial5"/>
    <dgm:cxn modelId="{0826DBB6-25A8-4666-BD35-E1799E96312D}" srcId="{91D02BC0-8337-4A33-BD31-289449261309}" destId="{052744BC-236C-443B-8366-7BF6F9D0D650}" srcOrd="7" destOrd="0" parTransId="{9A5BE162-9FD6-4567-A7A0-47CBA6A812F9}" sibTransId="{7BB640AF-6B4E-401C-83CB-85BE168B0432}"/>
    <dgm:cxn modelId="{208C6545-BD11-4FFF-A685-89C5A3509766}" type="presOf" srcId="{5607725E-2037-4042-B3CF-8AA3252C9E82}" destId="{65717B0A-E747-4922-9248-8E92951D8A6F}" srcOrd="0" destOrd="0" presId="urn:microsoft.com/office/officeart/2005/8/layout/radial5"/>
    <dgm:cxn modelId="{D0828A94-EEB0-4CA9-8D83-C7E553EEEC83}" type="presOf" srcId="{9A3F1FA8-16B4-48BA-BAB2-46F1B73FAC3C}" destId="{DA8351D5-7882-4AF4-9370-2579DEFFFD48}" srcOrd="0" destOrd="0" presId="urn:microsoft.com/office/officeart/2005/8/layout/radial5"/>
    <dgm:cxn modelId="{92504A3D-5B79-49B2-810B-560EC0BA574D}" srcId="{BB5577E8-AF7B-45E3-A269-5FA50C00C39C}" destId="{4B946039-5933-448E-B90D-95D3DD122B84}" srcOrd="2" destOrd="0" parTransId="{8A7C6766-44B1-4087-9D30-ED00EB4C173C}" sibTransId="{D38703F5-548D-4D7B-BAFC-C7C9398030B1}"/>
    <dgm:cxn modelId="{6D987459-2525-4A2F-8426-8137E98FE65F}" srcId="{BB5577E8-AF7B-45E3-A269-5FA50C00C39C}" destId="{AB0E6FA0-E897-4419-AB86-D69C4E1800CF}" srcOrd="3" destOrd="0" parTransId="{A2DA08DB-AC89-487E-99D1-B8BA82D82F27}" sibTransId="{9374F487-428E-4A94-8454-99D571FA4A0D}"/>
    <dgm:cxn modelId="{6F61BEEE-AA5A-4F24-8566-5693B8890DEC}" type="presOf" srcId="{144AC17B-3F2B-4AF8-8249-757EF7F7B2AD}" destId="{D1024538-BD15-4F9F-969E-EBA19DEB4214}" srcOrd="1" destOrd="0" presId="urn:microsoft.com/office/officeart/2005/8/layout/radial5"/>
    <dgm:cxn modelId="{3244E118-E9B0-4277-921C-AE03508F2D0F}" srcId="{BB5577E8-AF7B-45E3-A269-5FA50C00C39C}" destId="{91D02BC0-8337-4A33-BD31-289449261309}" srcOrd="0" destOrd="0" parTransId="{3244148A-102D-43FF-A292-ED4E04657DEF}" sibTransId="{459CF80F-F382-4BC8-924A-82BB922D1FEF}"/>
    <dgm:cxn modelId="{8435C4BB-8953-463A-836E-5540D80AF7A4}" type="presOf" srcId="{052744BC-236C-443B-8366-7BF6F9D0D650}" destId="{B73BD493-F0C9-4331-82EB-841B5715CF22}" srcOrd="0" destOrd="0" presId="urn:microsoft.com/office/officeart/2005/8/layout/radial5"/>
    <dgm:cxn modelId="{B9B6879C-FE0D-4D3B-A360-5061D99171DE}" type="presOf" srcId="{06D0B70F-8EAC-427C-ABD9-EBD3DB669B4F}" destId="{93C9447D-072F-416F-B7E5-A1655F3E1FBA}" srcOrd="0" destOrd="0" presId="urn:microsoft.com/office/officeart/2005/8/layout/radial5"/>
    <dgm:cxn modelId="{AE490BEA-816F-4E7A-B41F-EEEE2FB184F0}" type="presOf" srcId="{C3F102F6-3D40-4D65-8172-6C45F9C3671D}" destId="{38E35E97-DDFE-46EB-A6DF-B2586425EC58}" srcOrd="1" destOrd="0" presId="urn:microsoft.com/office/officeart/2005/8/layout/radial5"/>
    <dgm:cxn modelId="{E625604C-AC72-42C1-B5CB-E2E6BC44EAA0}" type="presOf" srcId="{6D768791-77AA-4E35-B63B-E09CE1AF713E}" destId="{AF7F1556-1727-450E-97FB-CFFB986861AE}" srcOrd="0" destOrd="0" presId="urn:microsoft.com/office/officeart/2005/8/layout/radial5"/>
    <dgm:cxn modelId="{92EBA04F-4ADC-4844-AD23-B3EB3C2DB4E0}" srcId="{91D02BC0-8337-4A33-BD31-289449261309}" destId="{6D768791-77AA-4E35-B63B-E09CE1AF713E}" srcOrd="8" destOrd="0" parTransId="{9A675E8D-BD44-4E2A-8300-664FDF6E1F3D}" sibTransId="{6E8E9FBD-8414-45A1-8DE6-BD830B3E09B9}"/>
    <dgm:cxn modelId="{7C563BB3-D6AD-46E1-8BED-6897E67D6CB4}" srcId="{91D02BC0-8337-4A33-BD31-289449261309}" destId="{777026CF-4386-4943-9C6C-8DA35FDA324D}" srcOrd="2" destOrd="0" parTransId="{1A8C9A2A-0348-4107-B669-619AF74FE755}" sibTransId="{80BA50DD-5950-4AC6-BD0B-CC0A4FAAB719}"/>
    <dgm:cxn modelId="{38FFAD7C-93EF-455F-8385-8040A5045D7C}" type="presOf" srcId="{777026CF-4386-4943-9C6C-8DA35FDA324D}" destId="{B7866F58-496D-487E-90E6-4696422EECD4}" srcOrd="0" destOrd="0" presId="urn:microsoft.com/office/officeart/2005/8/layout/radial5"/>
    <dgm:cxn modelId="{F50908E4-6605-4B3A-9A8D-AD4A15587272}" type="presOf" srcId="{9A5BE162-9FD6-4567-A7A0-47CBA6A812F9}" destId="{5117E364-2E05-4F58-B0F9-CCDF6D27C10E}" srcOrd="1" destOrd="0" presId="urn:microsoft.com/office/officeart/2005/8/layout/radial5"/>
    <dgm:cxn modelId="{37A7B447-1FAA-4C2F-9EE5-8F03A6ACD9EC}" srcId="{91D02BC0-8337-4A33-BD31-289449261309}" destId="{C2E1B952-BC20-43B8-B598-60B0BA80D4E7}" srcOrd="4" destOrd="0" parTransId="{144AC17B-3F2B-4AF8-8249-757EF7F7B2AD}" sibTransId="{8E1D4481-A6E8-4E87-A865-F419EBF98FEC}"/>
    <dgm:cxn modelId="{151D3D57-F642-4B68-8563-389EE4476036}" type="presOf" srcId="{9A675E8D-BD44-4E2A-8300-664FDF6E1F3D}" destId="{A8B218AF-36CF-4F1A-93A2-2E6C84683972}" srcOrd="0" destOrd="0" presId="urn:microsoft.com/office/officeart/2005/8/layout/radial5"/>
    <dgm:cxn modelId="{2B7759A0-755A-4940-BF4B-D62646F3389E}" type="presOf" srcId="{61048BDB-797F-4337-8430-09BCAE407273}" destId="{10DDD93D-2078-4809-8C9D-65C031836AA2}" srcOrd="0" destOrd="0" presId="urn:microsoft.com/office/officeart/2005/8/layout/radial5"/>
    <dgm:cxn modelId="{8A79DFC7-9B3B-49B6-A77B-CBC20C24148A}" type="presOf" srcId="{144AC17B-3F2B-4AF8-8249-757EF7F7B2AD}" destId="{26508C39-2BE3-414D-A837-72BDBFC28429}" srcOrd="0" destOrd="0" presId="urn:microsoft.com/office/officeart/2005/8/layout/radial5"/>
    <dgm:cxn modelId="{AD4FEB3C-85AC-4F36-807E-D158A34012F3}" type="presOf" srcId="{653C1F5C-C810-49AB-B19F-A138D5FE5DDA}" destId="{7410239F-A96D-4A35-B266-E2CA5E4DEFEA}" srcOrd="0" destOrd="0" presId="urn:microsoft.com/office/officeart/2005/8/layout/radial5"/>
    <dgm:cxn modelId="{85990E35-8265-498B-B858-A99E912D994A}" srcId="{BB5577E8-AF7B-45E3-A269-5FA50C00C39C}" destId="{38480CE3-8582-45CC-B720-F0089B2676DA}" srcOrd="4" destOrd="0" parTransId="{6207D12F-54D7-4516-9D77-078D8C3A0BE7}" sibTransId="{33B74A2C-14A6-492C-93BD-FB4A9CC6D10B}"/>
    <dgm:cxn modelId="{3B79C62A-55A7-449F-9739-39DEE8C16C03}" type="presOf" srcId="{1A8C9A2A-0348-4107-B669-619AF74FE755}" destId="{E4796A0E-A55C-4094-A6A0-A8B807D4DAF2}" srcOrd="0" destOrd="0" presId="urn:microsoft.com/office/officeart/2005/8/layout/radial5"/>
    <dgm:cxn modelId="{521C0A8F-81C6-4058-B33C-AAF0AB4BFA0A}" type="presOf" srcId="{C2E1B952-BC20-43B8-B598-60B0BA80D4E7}" destId="{9370DECE-E20D-49F4-B1DB-6696CCAD0725}" srcOrd="0" destOrd="0" presId="urn:microsoft.com/office/officeart/2005/8/layout/radial5"/>
    <dgm:cxn modelId="{DDF683AD-4602-46DC-996C-34123924DA20}" type="presOf" srcId="{74E71EE3-BF62-4AF9-944F-25EE851B7E52}" destId="{A6F6FF5B-1970-43C1-A91D-F60B13550A71}" srcOrd="1" destOrd="0" presId="urn:microsoft.com/office/officeart/2005/8/layout/radial5"/>
    <dgm:cxn modelId="{79E25A8E-54AD-4E1D-8AA5-B1651FD83B72}" type="presOf" srcId="{91D02BC0-8337-4A33-BD31-289449261309}" destId="{78CEFF97-F6E1-40ED-A990-3777F287B053}" srcOrd="0" destOrd="0" presId="urn:microsoft.com/office/officeart/2005/8/layout/radial5"/>
    <dgm:cxn modelId="{F2B13D10-E8D8-4591-9005-7474A2261753}" type="presOf" srcId="{1A8C9A2A-0348-4107-B669-619AF74FE755}" destId="{E3A64DFE-2F20-4FD5-A183-55990C166EC9}" srcOrd="1" destOrd="0" presId="urn:microsoft.com/office/officeart/2005/8/layout/radial5"/>
    <dgm:cxn modelId="{D1159F39-2B3A-49FE-8619-7291884D7153}" srcId="{91D02BC0-8337-4A33-BD31-289449261309}" destId="{5607725E-2037-4042-B3CF-8AA3252C9E82}" srcOrd="6" destOrd="0" parTransId="{74E71EE3-BF62-4AF9-944F-25EE851B7E52}" sibTransId="{64C805BD-6164-4709-90E2-98C450871C0D}"/>
    <dgm:cxn modelId="{F266D4D4-9908-4C54-9A0C-582C529FF3F7}" type="presOf" srcId="{320BBB07-0136-4195-B312-44C388219346}" destId="{A3A42576-68EA-4CCE-BCF7-E3B0E235B877}" srcOrd="1" destOrd="0" presId="urn:microsoft.com/office/officeart/2005/8/layout/radial5"/>
    <dgm:cxn modelId="{41EA29B3-26D8-4C32-8E51-3E591A62EB2A}" srcId="{BB5577E8-AF7B-45E3-A269-5FA50C00C39C}" destId="{E4FAFEBF-B124-4283-B23F-88FF588840A1}" srcOrd="6" destOrd="0" parTransId="{C069A420-0268-4CBF-8D5C-99C7126172B2}" sibTransId="{48B892FC-ACFE-451A-8D6E-7CCA0959B769}"/>
    <dgm:cxn modelId="{5BDB7FD9-0FF0-4BAE-A94C-24090AD03943}" type="presOf" srcId="{9A5BE162-9FD6-4567-A7A0-47CBA6A812F9}" destId="{4993A56C-7798-4424-AEEE-6ACC56655E54}" srcOrd="0" destOrd="0" presId="urn:microsoft.com/office/officeart/2005/8/layout/radial5"/>
    <dgm:cxn modelId="{E24C9319-4DA1-4E3E-BA38-A6AFF06F6164}" type="presOf" srcId="{ACDC5635-EE4D-4A41-8D2E-B76EAD165B89}" destId="{DFFB95E6-53C5-48C5-84B3-DED0E105DA40}" srcOrd="0" destOrd="0" presId="urn:microsoft.com/office/officeart/2005/8/layout/radial5"/>
    <dgm:cxn modelId="{64DF0EB0-74AE-4792-9B2E-2BC2A59D87BE}" type="presParOf" srcId="{81D69980-478C-4199-B3F0-49BC802D4E73}" destId="{78CEFF97-F6E1-40ED-A990-3777F287B053}" srcOrd="0" destOrd="0" presId="urn:microsoft.com/office/officeart/2005/8/layout/radial5"/>
    <dgm:cxn modelId="{10B5BB6D-155A-49CF-92CC-6EFE190648BA}" type="presParOf" srcId="{81D69980-478C-4199-B3F0-49BC802D4E73}" destId="{93C9447D-072F-416F-B7E5-A1655F3E1FBA}" srcOrd="1" destOrd="0" presId="urn:microsoft.com/office/officeart/2005/8/layout/radial5"/>
    <dgm:cxn modelId="{07D698EC-673A-41DD-8154-986C0F12B32D}" type="presParOf" srcId="{93C9447D-072F-416F-B7E5-A1655F3E1FBA}" destId="{2C80C191-BDDA-4272-8F18-CDF44427B982}" srcOrd="0" destOrd="0" presId="urn:microsoft.com/office/officeart/2005/8/layout/radial5"/>
    <dgm:cxn modelId="{C9ED8959-187B-45E0-963C-36F529B8A65C}" type="presParOf" srcId="{81D69980-478C-4199-B3F0-49BC802D4E73}" destId="{DA8351D5-7882-4AF4-9370-2579DEFFFD48}" srcOrd="2" destOrd="0" presId="urn:microsoft.com/office/officeart/2005/8/layout/radial5"/>
    <dgm:cxn modelId="{B4B56A26-F411-45FE-8224-ED38791E5B5F}" type="presParOf" srcId="{81D69980-478C-4199-B3F0-49BC802D4E73}" destId="{10DDD93D-2078-4809-8C9D-65C031836AA2}" srcOrd="3" destOrd="0" presId="urn:microsoft.com/office/officeart/2005/8/layout/radial5"/>
    <dgm:cxn modelId="{7775CDD5-6F38-47BF-87F4-1AD4C914532A}" type="presParOf" srcId="{10DDD93D-2078-4809-8C9D-65C031836AA2}" destId="{77CDE1A4-052F-4B0F-A8FE-FD986A9B0D9B}" srcOrd="0" destOrd="0" presId="urn:microsoft.com/office/officeart/2005/8/layout/radial5"/>
    <dgm:cxn modelId="{799F4048-4C93-4062-B189-12FFAEFF0635}" type="presParOf" srcId="{81D69980-478C-4199-B3F0-49BC802D4E73}" destId="{DFFB95E6-53C5-48C5-84B3-DED0E105DA40}" srcOrd="4" destOrd="0" presId="urn:microsoft.com/office/officeart/2005/8/layout/radial5"/>
    <dgm:cxn modelId="{B9AA619C-2D7B-46B6-8B4C-9A911AC603BE}" type="presParOf" srcId="{81D69980-478C-4199-B3F0-49BC802D4E73}" destId="{E4796A0E-A55C-4094-A6A0-A8B807D4DAF2}" srcOrd="5" destOrd="0" presId="urn:microsoft.com/office/officeart/2005/8/layout/radial5"/>
    <dgm:cxn modelId="{C08B559B-4A2C-416C-9269-5672E5F57369}" type="presParOf" srcId="{E4796A0E-A55C-4094-A6A0-A8B807D4DAF2}" destId="{E3A64DFE-2F20-4FD5-A183-55990C166EC9}" srcOrd="0" destOrd="0" presId="urn:microsoft.com/office/officeart/2005/8/layout/radial5"/>
    <dgm:cxn modelId="{A90E56DF-87F2-4249-AAAC-88DEBFA82EAD}" type="presParOf" srcId="{81D69980-478C-4199-B3F0-49BC802D4E73}" destId="{B7866F58-496D-487E-90E6-4696422EECD4}" srcOrd="6" destOrd="0" presId="urn:microsoft.com/office/officeart/2005/8/layout/radial5"/>
    <dgm:cxn modelId="{2C0A7978-541F-4B1C-8282-EFA37D56B5A7}" type="presParOf" srcId="{81D69980-478C-4199-B3F0-49BC802D4E73}" destId="{DB3F2E5D-50BD-4E87-BF8D-C26FF142842B}" srcOrd="7" destOrd="0" presId="urn:microsoft.com/office/officeart/2005/8/layout/radial5"/>
    <dgm:cxn modelId="{C36DAB5A-9C95-4CFA-B462-6CB7C732AEF4}" type="presParOf" srcId="{DB3F2E5D-50BD-4E87-BF8D-C26FF142842B}" destId="{38E35E97-DDFE-46EB-A6DF-B2586425EC58}" srcOrd="0" destOrd="0" presId="urn:microsoft.com/office/officeart/2005/8/layout/radial5"/>
    <dgm:cxn modelId="{12F7E746-9B52-4C7B-A407-C1332CA6CA3B}" type="presParOf" srcId="{81D69980-478C-4199-B3F0-49BC802D4E73}" destId="{7410239F-A96D-4A35-B266-E2CA5E4DEFEA}" srcOrd="8" destOrd="0" presId="urn:microsoft.com/office/officeart/2005/8/layout/radial5"/>
    <dgm:cxn modelId="{63F522E1-15E1-4C8E-B3BA-B632B80380DA}" type="presParOf" srcId="{81D69980-478C-4199-B3F0-49BC802D4E73}" destId="{26508C39-2BE3-414D-A837-72BDBFC28429}" srcOrd="9" destOrd="0" presId="urn:microsoft.com/office/officeart/2005/8/layout/radial5"/>
    <dgm:cxn modelId="{C7400738-201F-4CFE-BD5C-F7FBD7441F9E}" type="presParOf" srcId="{26508C39-2BE3-414D-A837-72BDBFC28429}" destId="{D1024538-BD15-4F9F-969E-EBA19DEB4214}" srcOrd="0" destOrd="0" presId="urn:microsoft.com/office/officeart/2005/8/layout/radial5"/>
    <dgm:cxn modelId="{6DFB163C-A24C-46F6-84EE-5819A4DACB4B}" type="presParOf" srcId="{81D69980-478C-4199-B3F0-49BC802D4E73}" destId="{9370DECE-E20D-49F4-B1DB-6696CCAD0725}" srcOrd="10" destOrd="0" presId="urn:microsoft.com/office/officeart/2005/8/layout/radial5"/>
    <dgm:cxn modelId="{BD128D6A-C756-4808-A69F-071F8FD61F34}" type="presParOf" srcId="{81D69980-478C-4199-B3F0-49BC802D4E73}" destId="{07658C39-C9D6-4A61-8CA0-BA2B1EA169E1}" srcOrd="11" destOrd="0" presId="urn:microsoft.com/office/officeart/2005/8/layout/radial5"/>
    <dgm:cxn modelId="{3F184E0E-C742-4E33-A165-F79EC50480F8}" type="presParOf" srcId="{07658C39-C9D6-4A61-8CA0-BA2B1EA169E1}" destId="{A3A42576-68EA-4CCE-BCF7-E3B0E235B877}" srcOrd="0" destOrd="0" presId="urn:microsoft.com/office/officeart/2005/8/layout/radial5"/>
    <dgm:cxn modelId="{CF1DE4C5-24B8-409D-BC60-7F65BFE8D466}" type="presParOf" srcId="{81D69980-478C-4199-B3F0-49BC802D4E73}" destId="{9D3D2AED-FBD7-4CAE-B4DD-4F861C2870C7}" srcOrd="12" destOrd="0" presId="urn:microsoft.com/office/officeart/2005/8/layout/radial5"/>
    <dgm:cxn modelId="{B7BB54D5-48FA-4A03-9E8B-20CE230BBBF3}" type="presParOf" srcId="{81D69980-478C-4199-B3F0-49BC802D4E73}" destId="{F3E1864A-5363-4D80-A73F-6A9515B3DDEE}" srcOrd="13" destOrd="0" presId="urn:microsoft.com/office/officeart/2005/8/layout/radial5"/>
    <dgm:cxn modelId="{9306B1F9-EFDA-4E5C-B69D-449088B4FAAB}" type="presParOf" srcId="{F3E1864A-5363-4D80-A73F-6A9515B3DDEE}" destId="{A6F6FF5B-1970-43C1-A91D-F60B13550A71}" srcOrd="0" destOrd="0" presId="urn:microsoft.com/office/officeart/2005/8/layout/radial5"/>
    <dgm:cxn modelId="{00AD7498-BC12-4B72-86F1-FBEAA318EF18}" type="presParOf" srcId="{81D69980-478C-4199-B3F0-49BC802D4E73}" destId="{65717B0A-E747-4922-9248-8E92951D8A6F}" srcOrd="14" destOrd="0" presId="urn:microsoft.com/office/officeart/2005/8/layout/radial5"/>
    <dgm:cxn modelId="{A5F12CE7-8B84-477A-AFE5-33AA88F4168E}" type="presParOf" srcId="{81D69980-478C-4199-B3F0-49BC802D4E73}" destId="{4993A56C-7798-4424-AEEE-6ACC56655E54}" srcOrd="15" destOrd="0" presId="urn:microsoft.com/office/officeart/2005/8/layout/radial5"/>
    <dgm:cxn modelId="{8EE07E7D-29F2-4A81-951F-2449201D747D}" type="presParOf" srcId="{4993A56C-7798-4424-AEEE-6ACC56655E54}" destId="{5117E364-2E05-4F58-B0F9-CCDF6D27C10E}" srcOrd="0" destOrd="0" presId="urn:microsoft.com/office/officeart/2005/8/layout/radial5"/>
    <dgm:cxn modelId="{45296777-3478-49BD-A1D2-321168685B70}" type="presParOf" srcId="{81D69980-478C-4199-B3F0-49BC802D4E73}" destId="{B73BD493-F0C9-4331-82EB-841B5715CF22}" srcOrd="16" destOrd="0" presId="urn:microsoft.com/office/officeart/2005/8/layout/radial5"/>
    <dgm:cxn modelId="{BC72B46B-1AA4-44A0-BB39-6637E7AC91E2}" type="presParOf" srcId="{81D69980-478C-4199-B3F0-49BC802D4E73}" destId="{A8B218AF-36CF-4F1A-93A2-2E6C84683972}" srcOrd="17" destOrd="0" presId="urn:microsoft.com/office/officeart/2005/8/layout/radial5"/>
    <dgm:cxn modelId="{2450C5A6-4D35-4E1C-9F53-65C42A6839F1}" type="presParOf" srcId="{A8B218AF-36CF-4F1A-93A2-2E6C84683972}" destId="{EE1AFA9F-423E-44D4-8FA3-906C7644A9E4}" srcOrd="0" destOrd="0" presId="urn:microsoft.com/office/officeart/2005/8/layout/radial5"/>
    <dgm:cxn modelId="{CEFE797E-D9AE-44E7-BFD1-B893F0CA341B}" type="presParOf" srcId="{81D69980-478C-4199-B3F0-49BC802D4E73}" destId="{AF7F1556-1727-450E-97FB-CFFB986861AE}" srcOrd="1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94452-D7EC-495E-959D-54152A13638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ADD804-ABAB-44CD-82CA-6A30D241B692}">
      <dgm:prSet phldrT="[Текст]" custT="1"/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5. </a:t>
          </a:r>
          <a:r>
            <a:rPr lang="ru-RU" sz="24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Строительно</a:t>
          </a: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- конструктивные игры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200CDC-AAF9-4AAD-B92C-EA94D172E724}" type="parTrans" cxnId="{1852DA8F-8A8E-4642-B1A8-2EF59BFA39F3}">
      <dgm:prSet/>
      <dgm:spPr/>
      <dgm:t>
        <a:bodyPr/>
        <a:lstStyle/>
        <a:p>
          <a:endParaRPr lang="ru-RU"/>
        </a:p>
      </dgm:t>
    </dgm:pt>
    <dgm:pt modelId="{14A85055-0353-4162-B667-6A0635D65D1E}" type="sibTrans" cxnId="{1852DA8F-8A8E-4642-B1A8-2EF59BFA39F3}">
      <dgm:prSet/>
      <dgm:spPr/>
      <dgm:t>
        <a:bodyPr/>
        <a:lstStyle/>
        <a:p>
          <a:endParaRPr lang="ru-RU"/>
        </a:p>
      </dgm:t>
    </dgm:pt>
    <dgm:pt modelId="{08566E9D-339F-4A5C-9112-689492A7CA06}">
      <dgm:prSet custT="1"/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 Игры с предметами </a:t>
          </a:r>
        </a:p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(сюжетно – ролевая игра).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4F792B-138A-4EE1-8A66-219B050B1491}" type="parTrans" cxnId="{D9F48104-4B52-4F62-A3CD-C7222C814574}">
      <dgm:prSet/>
      <dgm:spPr/>
      <dgm:t>
        <a:bodyPr/>
        <a:lstStyle/>
        <a:p>
          <a:endParaRPr lang="ru-RU"/>
        </a:p>
      </dgm:t>
    </dgm:pt>
    <dgm:pt modelId="{20DB6CF9-DCDE-42DD-9D8B-6B3545545259}" type="sibTrans" cxnId="{D9F48104-4B52-4F62-A3CD-C7222C814574}">
      <dgm:prSet/>
      <dgm:spPr/>
      <dgm:t>
        <a:bodyPr/>
        <a:lstStyle/>
        <a:p>
          <a:endParaRPr lang="ru-RU"/>
        </a:p>
      </dgm:t>
    </dgm:pt>
    <dgm:pt modelId="{11B00568-6D36-4D43-A8E1-D9490662B672}">
      <dgm:prSet custT="1"/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 Развивающие, дидактические, сенсорные игры. 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8422C40-91BA-4035-9548-5A756A95DACB}" type="parTrans" cxnId="{BA9AE84B-422F-4851-B7A9-3FBF9C8ACF0D}">
      <dgm:prSet/>
      <dgm:spPr/>
      <dgm:t>
        <a:bodyPr/>
        <a:lstStyle/>
        <a:p>
          <a:endParaRPr lang="ru-RU"/>
        </a:p>
      </dgm:t>
    </dgm:pt>
    <dgm:pt modelId="{BAAD7DBD-B6C5-4099-A359-3C8D3F9EC2D7}" type="sibTrans" cxnId="{BA9AE84B-422F-4851-B7A9-3FBF9C8ACF0D}">
      <dgm:prSet/>
      <dgm:spPr/>
      <dgm:t>
        <a:bodyPr/>
        <a:lstStyle/>
        <a:p>
          <a:endParaRPr lang="ru-RU"/>
        </a:p>
      </dgm:t>
    </dgm:pt>
    <dgm:pt modelId="{9EE60569-AD6E-4C7A-B737-9F360D9C06C8}">
      <dgm:prSet custT="1"/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 Речевые игры с картинками. 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818AAAF-66E2-4B01-97F8-7C1E38037B2A}" type="parTrans" cxnId="{0FA1EF97-4A86-4DEE-BE5A-75F766930FCF}">
      <dgm:prSet/>
      <dgm:spPr/>
      <dgm:t>
        <a:bodyPr/>
        <a:lstStyle/>
        <a:p>
          <a:endParaRPr lang="ru-RU"/>
        </a:p>
      </dgm:t>
    </dgm:pt>
    <dgm:pt modelId="{927E5D4E-D8EC-4175-AAAC-3D91478D8FF4}" type="sibTrans" cxnId="{0FA1EF97-4A86-4DEE-BE5A-75F766930FCF}">
      <dgm:prSet/>
      <dgm:spPr/>
      <dgm:t>
        <a:bodyPr/>
        <a:lstStyle/>
        <a:p>
          <a:endParaRPr lang="ru-RU"/>
        </a:p>
      </dgm:t>
    </dgm:pt>
    <dgm:pt modelId="{308ADCD6-2943-4C63-A93D-5346BF6F7810}">
      <dgm:prSet custT="1"/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4. Театрализованные игры и </a:t>
          </a:r>
        </a:p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игры - драматизации.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18B8F2-D40D-408C-B48E-3D5C4EA5BAD0}" type="parTrans" cxnId="{6283FAAB-3591-4ACF-94B2-6A7E7FC1D3D6}">
      <dgm:prSet/>
      <dgm:spPr/>
      <dgm:t>
        <a:bodyPr/>
        <a:lstStyle/>
        <a:p>
          <a:endParaRPr lang="ru-RU"/>
        </a:p>
      </dgm:t>
    </dgm:pt>
    <dgm:pt modelId="{0CC51CB0-EDF2-41DE-8EF3-E5445F9BABB5}" type="sibTrans" cxnId="{6283FAAB-3591-4ACF-94B2-6A7E7FC1D3D6}">
      <dgm:prSet/>
      <dgm:spPr/>
      <dgm:t>
        <a:bodyPr/>
        <a:lstStyle/>
        <a:p>
          <a:endParaRPr lang="ru-RU"/>
        </a:p>
      </dgm:t>
    </dgm:pt>
    <dgm:pt modelId="{0FB20709-F593-4B04-BAAB-187492208F6B}">
      <dgm:prSet custT="1"/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6. Подвижные игры</a:t>
          </a:r>
          <a:r>
            <a:rPr lang="ru-RU" sz="2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endParaRPr lang="ru-RU" sz="25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BC911EB-79EF-4C10-9A55-E031801A2CD4}" type="parTrans" cxnId="{AF67CE94-2486-4E5A-9919-38DB1D03C999}">
      <dgm:prSet/>
      <dgm:spPr/>
      <dgm:t>
        <a:bodyPr/>
        <a:lstStyle/>
        <a:p>
          <a:endParaRPr lang="ru-RU"/>
        </a:p>
      </dgm:t>
    </dgm:pt>
    <dgm:pt modelId="{84190FCD-98B5-4D45-9CB6-F9D3999DAA63}" type="sibTrans" cxnId="{AF67CE94-2486-4E5A-9919-38DB1D03C999}">
      <dgm:prSet/>
      <dgm:spPr/>
      <dgm:t>
        <a:bodyPr/>
        <a:lstStyle/>
        <a:p>
          <a:endParaRPr lang="ru-RU"/>
        </a:p>
      </dgm:t>
    </dgm:pt>
    <dgm:pt modelId="{5C107889-600D-41D4-87D3-C0BDE3207BBB}" type="pres">
      <dgm:prSet presAssocID="{F7D94452-D7EC-495E-959D-54152A1363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126D4-7CC5-4639-82D2-E492B92FC573}" type="pres">
      <dgm:prSet presAssocID="{33ADD804-ABAB-44CD-82CA-6A30D241B692}" presName="node" presStyleLbl="node1" presStyleIdx="0" presStyleCnt="6" custScaleX="256043" custRadScaleRad="111175" custRadScaleInc="-67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9799C-DE34-42D5-ADBD-65CBC7E1D12F}" type="pres">
      <dgm:prSet presAssocID="{33ADD804-ABAB-44CD-82CA-6A30D241B692}" presName="spNode" presStyleCnt="0"/>
      <dgm:spPr/>
    </dgm:pt>
    <dgm:pt modelId="{F2283B03-58FB-4B6E-A94D-61CEDEE17115}" type="pres">
      <dgm:prSet presAssocID="{14A85055-0353-4162-B667-6A0635D65D1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2A4DCBF-EA1F-4464-9A75-DCE7CB29EA72}" type="pres">
      <dgm:prSet presAssocID="{0FB20709-F593-4B04-BAAB-187492208F6B}" presName="node" presStyleLbl="node1" presStyleIdx="1" presStyleCnt="6" custScaleX="222181" custRadScaleRad="158146" custRadScaleInc="322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719F3-DA0E-4008-AF38-66CFEC3CCAB2}" type="pres">
      <dgm:prSet presAssocID="{0FB20709-F593-4B04-BAAB-187492208F6B}" presName="spNode" presStyleCnt="0"/>
      <dgm:spPr/>
    </dgm:pt>
    <dgm:pt modelId="{20A4A50B-B8D7-48AB-AA04-EE437FC369CD}" type="pres">
      <dgm:prSet presAssocID="{84190FCD-98B5-4D45-9CB6-F9D3999DAA6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AA65125-4994-4F2F-9E6A-E940D87FFB1A}" type="pres">
      <dgm:prSet presAssocID="{308ADCD6-2943-4C63-A93D-5346BF6F7810}" presName="node" presStyleLbl="node1" presStyleIdx="2" presStyleCnt="6" custScaleX="346089" custScaleY="119153" custRadScaleRad="99240" custRadScaleInc="-6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4327B-8EE2-40C3-A783-548A36FB110E}" type="pres">
      <dgm:prSet presAssocID="{308ADCD6-2943-4C63-A93D-5346BF6F7810}" presName="spNode" presStyleCnt="0"/>
      <dgm:spPr/>
    </dgm:pt>
    <dgm:pt modelId="{F110EB11-9F4F-49B1-A656-449E9CB03771}" type="pres">
      <dgm:prSet presAssocID="{0CC51CB0-EDF2-41DE-8EF3-E5445F9BABB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0E325F9-546C-4499-9D7C-FD9DCA6EA9A8}" type="pres">
      <dgm:prSet presAssocID="{08566E9D-339F-4A5C-9112-689492A7CA06}" presName="node" presStyleLbl="node1" presStyleIdx="3" presStyleCnt="6" custScaleX="397795" custRadScaleRad="113476" custRadScaleInc="699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DC49F-0F5E-4A95-BB1A-91BFB8D8E178}" type="pres">
      <dgm:prSet presAssocID="{08566E9D-339F-4A5C-9112-689492A7CA06}" presName="spNode" presStyleCnt="0"/>
      <dgm:spPr/>
    </dgm:pt>
    <dgm:pt modelId="{F26683BD-2AEE-4CFE-8A1D-08750E9915C7}" type="pres">
      <dgm:prSet presAssocID="{20DB6CF9-DCDE-42DD-9D8B-6B354554525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C3B8F05-D540-44A3-9EC3-1F08D5DFCC62}" type="pres">
      <dgm:prSet presAssocID="{9EE60569-AD6E-4C7A-B737-9F360D9C06C8}" presName="node" presStyleLbl="node1" presStyleIdx="4" presStyleCnt="6" custScaleX="198411" custRadScaleRad="109943" custRadScaleInc="150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BC268-FBA1-4BCC-9E77-9C226C3F2C2A}" type="pres">
      <dgm:prSet presAssocID="{9EE60569-AD6E-4C7A-B737-9F360D9C06C8}" presName="spNode" presStyleCnt="0"/>
      <dgm:spPr/>
    </dgm:pt>
    <dgm:pt modelId="{3A8A89B6-697C-466F-890D-EE1028998C83}" type="pres">
      <dgm:prSet presAssocID="{927E5D4E-D8EC-4175-AAAC-3D91478D8FF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C7FC39E-82F8-4AAB-AA90-C7ED8E155F55}" type="pres">
      <dgm:prSet presAssocID="{11B00568-6D36-4D43-A8E1-D9490662B672}" presName="node" presStyleLbl="node1" presStyleIdx="5" presStyleCnt="6" custScaleX="296823" custScaleY="134806" custRadScaleRad="104801" custRadScaleInc="649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A2DC8-D2E3-4093-8CB4-3EBF1F51D896}" type="pres">
      <dgm:prSet presAssocID="{11B00568-6D36-4D43-A8E1-D9490662B672}" presName="spNode" presStyleCnt="0"/>
      <dgm:spPr/>
    </dgm:pt>
    <dgm:pt modelId="{79C7E903-C45B-4D9C-B6AB-81BDA6904E06}" type="pres">
      <dgm:prSet presAssocID="{BAAD7DBD-B6C5-4099-A359-3C8D3F9EC2D7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852DA8F-8A8E-4642-B1A8-2EF59BFA39F3}" srcId="{F7D94452-D7EC-495E-959D-54152A136383}" destId="{33ADD804-ABAB-44CD-82CA-6A30D241B692}" srcOrd="0" destOrd="0" parTransId="{81200CDC-AAF9-4AAD-B92C-EA94D172E724}" sibTransId="{14A85055-0353-4162-B667-6A0635D65D1E}"/>
    <dgm:cxn modelId="{D2071D51-2AB2-442F-ADB9-E46D361F2E2B}" type="presOf" srcId="{20DB6CF9-DCDE-42DD-9D8B-6B3545545259}" destId="{F26683BD-2AEE-4CFE-8A1D-08750E9915C7}" srcOrd="0" destOrd="0" presId="urn:microsoft.com/office/officeart/2005/8/layout/cycle6"/>
    <dgm:cxn modelId="{4738F503-521C-485B-BD95-104EE625C931}" type="presOf" srcId="{0CC51CB0-EDF2-41DE-8EF3-E5445F9BABB5}" destId="{F110EB11-9F4F-49B1-A656-449E9CB03771}" srcOrd="0" destOrd="0" presId="urn:microsoft.com/office/officeart/2005/8/layout/cycle6"/>
    <dgm:cxn modelId="{004B747B-0FF5-4D59-A62C-391911972E23}" type="presOf" srcId="{08566E9D-339F-4A5C-9112-689492A7CA06}" destId="{E0E325F9-546C-4499-9D7C-FD9DCA6EA9A8}" srcOrd="0" destOrd="0" presId="urn:microsoft.com/office/officeart/2005/8/layout/cycle6"/>
    <dgm:cxn modelId="{A954E941-B863-4535-95BE-76603168D613}" type="presOf" srcId="{308ADCD6-2943-4C63-A93D-5346BF6F7810}" destId="{EAA65125-4994-4F2F-9E6A-E940D87FFB1A}" srcOrd="0" destOrd="0" presId="urn:microsoft.com/office/officeart/2005/8/layout/cycle6"/>
    <dgm:cxn modelId="{DB6D62F8-B71B-4B59-9E17-403D015093EF}" type="presOf" srcId="{14A85055-0353-4162-B667-6A0635D65D1E}" destId="{F2283B03-58FB-4B6E-A94D-61CEDEE17115}" srcOrd="0" destOrd="0" presId="urn:microsoft.com/office/officeart/2005/8/layout/cycle6"/>
    <dgm:cxn modelId="{8191842F-51B2-4310-AD83-BA5F356F9A32}" type="presOf" srcId="{84190FCD-98B5-4D45-9CB6-F9D3999DAA63}" destId="{20A4A50B-B8D7-48AB-AA04-EE437FC369CD}" srcOrd="0" destOrd="0" presId="urn:microsoft.com/office/officeart/2005/8/layout/cycle6"/>
    <dgm:cxn modelId="{6C9C5B15-5F46-4425-A091-19FF4E6FCC83}" type="presOf" srcId="{927E5D4E-D8EC-4175-AAAC-3D91478D8FF4}" destId="{3A8A89B6-697C-466F-890D-EE1028998C83}" srcOrd="0" destOrd="0" presId="urn:microsoft.com/office/officeart/2005/8/layout/cycle6"/>
    <dgm:cxn modelId="{AF67CE94-2486-4E5A-9919-38DB1D03C999}" srcId="{F7D94452-D7EC-495E-959D-54152A136383}" destId="{0FB20709-F593-4B04-BAAB-187492208F6B}" srcOrd="1" destOrd="0" parTransId="{5BC911EB-79EF-4C10-9A55-E031801A2CD4}" sibTransId="{84190FCD-98B5-4D45-9CB6-F9D3999DAA63}"/>
    <dgm:cxn modelId="{D9F48104-4B52-4F62-A3CD-C7222C814574}" srcId="{F7D94452-D7EC-495E-959D-54152A136383}" destId="{08566E9D-339F-4A5C-9112-689492A7CA06}" srcOrd="3" destOrd="0" parTransId="{814F792B-138A-4EE1-8A66-219B050B1491}" sibTransId="{20DB6CF9-DCDE-42DD-9D8B-6B3545545259}"/>
    <dgm:cxn modelId="{0FA1EF97-4A86-4DEE-BE5A-75F766930FCF}" srcId="{F7D94452-D7EC-495E-959D-54152A136383}" destId="{9EE60569-AD6E-4C7A-B737-9F360D9C06C8}" srcOrd="4" destOrd="0" parTransId="{4818AAAF-66E2-4B01-97F8-7C1E38037B2A}" sibTransId="{927E5D4E-D8EC-4175-AAAC-3D91478D8FF4}"/>
    <dgm:cxn modelId="{D137B611-85AA-49FE-B151-AD276A2AC5C2}" type="presOf" srcId="{11B00568-6D36-4D43-A8E1-D9490662B672}" destId="{4C7FC39E-82F8-4AAB-AA90-C7ED8E155F55}" srcOrd="0" destOrd="0" presId="urn:microsoft.com/office/officeart/2005/8/layout/cycle6"/>
    <dgm:cxn modelId="{BA9AE84B-422F-4851-B7A9-3FBF9C8ACF0D}" srcId="{F7D94452-D7EC-495E-959D-54152A136383}" destId="{11B00568-6D36-4D43-A8E1-D9490662B672}" srcOrd="5" destOrd="0" parTransId="{C8422C40-91BA-4035-9548-5A756A95DACB}" sibTransId="{BAAD7DBD-B6C5-4099-A359-3C8D3F9EC2D7}"/>
    <dgm:cxn modelId="{F6EA7724-7050-4BCA-BD43-ACE68319E3B9}" type="presOf" srcId="{33ADD804-ABAB-44CD-82CA-6A30D241B692}" destId="{639126D4-7CC5-4639-82D2-E492B92FC573}" srcOrd="0" destOrd="0" presId="urn:microsoft.com/office/officeart/2005/8/layout/cycle6"/>
    <dgm:cxn modelId="{23BEBA0C-A944-4B72-AF49-1CF98D651E39}" type="presOf" srcId="{F7D94452-D7EC-495E-959D-54152A136383}" destId="{5C107889-600D-41D4-87D3-C0BDE3207BBB}" srcOrd="0" destOrd="0" presId="urn:microsoft.com/office/officeart/2005/8/layout/cycle6"/>
    <dgm:cxn modelId="{B4A7148A-AE36-4256-8B3C-52EFE47E5267}" type="presOf" srcId="{BAAD7DBD-B6C5-4099-A359-3C8D3F9EC2D7}" destId="{79C7E903-C45B-4D9C-B6AB-81BDA6904E06}" srcOrd="0" destOrd="0" presId="urn:microsoft.com/office/officeart/2005/8/layout/cycle6"/>
    <dgm:cxn modelId="{6283FAAB-3591-4ACF-94B2-6A7E7FC1D3D6}" srcId="{F7D94452-D7EC-495E-959D-54152A136383}" destId="{308ADCD6-2943-4C63-A93D-5346BF6F7810}" srcOrd="2" destOrd="0" parTransId="{7D18B8F2-D40D-408C-B48E-3D5C4EA5BAD0}" sibTransId="{0CC51CB0-EDF2-41DE-8EF3-E5445F9BABB5}"/>
    <dgm:cxn modelId="{73311E08-11BD-4EE4-BF03-F4B6D5C5B90B}" type="presOf" srcId="{9EE60569-AD6E-4C7A-B737-9F360D9C06C8}" destId="{BC3B8F05-D540-44A3-9EC3-1F08D5DFCC62}" srcOrd="0" destOrd="0" presId="urn:microsoft.com/office/officeart/2005/8/layout/cycle6"/>
    <dgm:cxn modelId="{565301EA-41B3-4770-AA42-54A708811E36}" type="presOf" srcId="{0FB20709-F593-4B04-BAAB-187492208F6B}" destId="{D2A4DCBF-EA1F-4464-9A75-DCE7CB29EA72}" srcOrd="0" destOrd="0" presId="urn:microsoft.com/office/officeart/2005/8/layout/cycle6"/>
    <dgm:cxn modelId="{CB5AD898-0DE5-485A-B421-A19E970D220D}" type="presParOf" srcId="{5C107889-600D-41D4-87D3-C0BDE3207BBB}" destId="{639126D4-7CC5-4639-82D2-E492B92FC573}" srcOrd="0" destOrd="0" presId="urn:microsoft.com/office/officeart/2005/8/layout/cycle6"/>
    <dgm:cxn modelId="{6A36B8B1-CDC9-4CFB-A463-11214FF595E4}" type="presParOf" srcId="{5C107889-600D-41D4-87D3-C0BDE3207BBB}" destId="{BBE9799C-DE34-42D5-ADBD-65CBC7E1D12F}" srcOrd="1" destOrd="0" presId="urn:microsoft.com/office/officeart/2005/8/layout/cycle6"/>
    <dgm:cxn modelId="{6A6E9AE7-CE30-48A1-A89A-1D7729518C31}" type="presParOf" srcId="{5C107889-600D-41D4-87D3-C0BDE3207BBB}" destId="{F2283B03-58FB-4B6E-A94D-61CEDEE17115}" srcOrd="2" destOrd="0" presId="urn:microsoft.com/office/officeart/2005/8/layout/cycle6"/>
    <dgm:cxn modelId="{536CC222-7CF9-4D74-8201-57D8D263E159}" type="presParOf" srcId="{5C107889-600D-41D4-87D3-C0BDE3207BBB}" destId="{D2A4DCBF-EA1F-4464-9A75-DCE7CB29EA72}" srcOrd="3" destOrd="0" presId="urn:microsoft.com/office/officeart/2005/8/layout/cycle6"/>
    <dgm:cxn modelId="{F049693B-E0B9-4194-9163-7C53D4B8A425}" type="presParOf" srcId="{5C107889-600D-41D4-87D3-C0BDE3207BBB}" destId="{2B2719F3-DA0E-4008-AF38-66CFEC3CCAB2}" srcOrd="4" destOrd="0" presId="urn:microsoft.com/office/officeart/2005/8/layout/cycle6"/>
    <dgm:cxn modelId="{FFB8CFF6-0C10-4F3D-AA6B-BB0957FAC892}" type="presParOf" srcId="{5C107889-600D-41D4-87D3-C0BDE3207BBB}" destId="{20A4A50B-B8D7-48AB-AA04-EE437FC369CD}" srcOrd="5" destOrd="0" presId="urn:microsoft.com/office/officeart/2005/8/layout/cycle6"/>
    <dgm:cxn modelId="{5C8A275D-E661-4DA8-B1C6-AABCBB50826C}" type="presParOf" srcId="{5C107889-600D-41D4-87D3-C0BDE3207BBB}" destId="{EAA65125-4994-4F2F-9E6A-E940D87FFB1A}" srcOrd="6" destOrd="0" presId="urn:microsoft.com/office/officeart/2005/8/layout/cycle6"/>
    <dgm:cxn modelId="{13280A67-C95D-4C08-AFFF-02FEA305D0B9}" type="presParOf" srcId="{5C107889-600D-41D4-87D3-C0BDE3207BBB}" destId="{8F64327B-8EE2-40C3-A783-548A36FB110E}" srcOrd="7" destOrd="0" presId="urn:microsoft.com/office/officeart/2005/8/layout/cycle6"/>
    <dgm:cxn modelId="{5DED3734-B058-4973-B7D1-F4A5AF96ADE1}" type="presParOf" srcId="{5C107889-600D-41D4-87D3-C0BDE3207BBB}" destId="{F110EB11-9F4F-49B1-A656-449E9CB03771}" srcOrd="8" destOrd="0" presId="urn:microsoft.com/office/officeart/2005/8/layout/cycle6"/>
    <dgm:cxn modelId="{5E6859A5-C2A8-4AA5-B36C-A82B44EA6C7D}" type="presParOf" srcId="{5C107889-600D-41D4-87D3-C0BDE3207BBB}" destId="{E0E325F9-546C-4499-9D7C-FD9DCA6EA9A8}" srcOrd="9" destOrd="0" presId="urn:microsoft.com/office/officeart/2005/8/layout/cycle6"/>
    <dgm:cxn modelId="{28973DDD-A9AA-484A-8181-ADFBFC3807FA}" type="presParOf" srcId="{5C107889-600D-41D4-87D3-C0BDE3207BBB}" destId="{A1DDC49F-0F5E-4A95-BB1A-91BFB8D8E178}" srcOrd="10" destOrd="0" presId="urn:microsoft.com/office/officeart/2005/8/layout/cycle6"/>
    <dgm:cxn modelId="{33DEE6AD-A9C2-4AED-93D7-166B217DC4AB}" type="presParOf" srcId="{5C107889-600D-41D4-87D3-C0BDE3207BBB}" destId="{F26683BD-2AEE-4CFE-8A1D-08750E9915C7}" srcOrd="11" destOrd="0" presId="urn:microsoft.com/office/officeart/2005/8/layout/cycle6"/>
    <dgm:cxn modelId="{861EF5BE-E725-4F7F-A539-912567B8E8DA}" type="presParOf" srcId="{5C107889-600D-41D4-87D3-C0BDE3207BBB}" destId="{BC3B8F05-D540-44A3-9EC3-1F08D5DFCC62}" srcOrd="12" destOrd="0" presId="urn:microsoft.com/office/officeart/2005/8/layout/cycle6"/>
    <dgm:cxn modelId="{9B83ACA2-482F-4A55-9366-7DB14B3A5318}" type="presParOf" srcId="{5C107889-600D-41D4-87D3-C0BDE3207BBB}" destId="{8F2BC268-FBA1-4BCC-9E77-9C226C3F2C2A}" srcOrd="13" destOrd="0" presId="urn:microsoft.com/office/officeart/2005/8/layout/cycle6"/>
    <dgm:cxn modelId="{39D8A80A-8811-476E-85F2-0FF6EABE85A0}" type="presParOf" srcId="{5C107889-600D-41D4-87D3-C0BDE3207BBB}" destId="{3A8A89B6-697C-466F-890D-EE1028998C83}" srcOrd="14" destOrd="0" presId="urn:microsoft.com/office/officeart/2005/8/layout/cycle6"/>
    <dgm:cxn modelId="{03A16DC3-8635-4EEF-994A-9FFF517364E9}" type="presParOf" srcId="{5C107889-600D-41D4-87D3-C0BDE3207BBB}" destId="{4C7FC39E-82F8-4AAB-AA90-C7ED8E155F55}" srcOrd="15" destOrd="0" presId="urn:microsoft.com/office/officeart/2005/8/layout/cycle6"/>
    <dgm:cxn modelId="{BF0937E5-991B-4D7E-A36C-0A5417A9A3F4}" type="presParOf" srcId="{5C107889-600D-41D4-87D3-C0BDE3207BBB}" destId="{4E2A2DC8-D2E3-4093-8CB4-3EBF1F51D896}" srcOrd="16" destOrd="0" presId="urn:microsoft.com/office/officeart/2005/8/layout/cycle6"/>
    <dgm:cxn modelId="{B8556574-2F9D-4794-B970-535FF996FAD4}" type="presParOf" srcId="{5C107889-600D-41D4-87D3-C0BDE3207BBB}" destId="{79C7E903-C45B-4D9C-B6AB-81BDA6904E06}" srcOrd="17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5B797-FB25-4695-B4D7-BCEF7C7F9A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177F-92C7-4DE8-9615-CFC1E8B0B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177F-92C7-4DE8-9615-CFC1E8B0BF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177F-92C7-4DE8-9615-CFC1E8B0BF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9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42852"/>
            <a:ext cx="7236296" cy="126992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МАДОУ города Нижневартовска ДС №15 Солнышко»</a:t>
            </a:r>
            <a:endParaRPr lang="ru-RU" sz="1800" dirty="0"/>
          </a:p>
        </p:txBody>
      </p:sp>
      <p:pic>
        <p:nvPicPr>
          <p:cNvPr id="3074" name="Picture 2" descr="C:\Users\Татьяна\Desktop\Галя\КАРТИНКИ ФОТО ИЗ ИНТЕРНЕТА\рамки\sun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1428760" cy="14348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988840"/>
            <a:ext cx="730830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«Применение современных образовательных технологий направленных на развитие интеллектуальных способностей детей»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64357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Выступление подготовила воспитатель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Литвинова Надежда Николаевна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Picture 4" descr="C:\Users\Татьяна\Desktop\Галя\КАРТИНКИ ФОТО ИЗ ИНТЕРНЕТА\рамки\childrensday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500198" cy="1520201"/>
          </a:xfrm>
          <a:prstGeom prst="ellipse">
            <a:avLst/>
          </a:prstGeom>
          <a:ln w="38100" cap="rnd">
            <a:solidFill>
              <a:schemeClr val="tx2">
                <a:lumMod val="75000"/>
                <a:lumOff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7867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2. РАЗВИВАЮЩИЕ, ДИДАКТИЧЕСКИЕ, СЕНСОРНЫЕ 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Игра «Подбери цвет к предмету»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C:\Users\Татьяна\Desktop\Галя\КАРТИНКИ ФОТО ИЗ ИНТЕРНЕТА\рамки\sun1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1500198" cy="1600212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Галя\КАРТИНКИ ФОТО ИЗ ИНТЕРНЕТА\рамки\rainbow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429264"/>
            <a:ext cx="1629400" cy="1214446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Надежда\Desktop\фото технологии\SL38138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1857364"/>
            <a:ext cx="3500462" cy="2571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Содержимое 14" descr="C:\Users\Надежда\Desktop\фото технологии\SL381390.JPG"/>
          <p:cNvPicPr>
            <a:picLocks noGrp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62915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Надежда\Desktop\фото технологии\SL38139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9745">
            <a:off x="5482485" y="1970603"/>
            <a:ext cx="3378491" cy="2525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 descr="C:\Users\Надежда\Desktop\фото технологии\SL38138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1670" y="4614866"/>
            <a:ext cx="3143240" cy="224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19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Дидактическая игра «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Гусенички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652839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5" name="Picture 3" descr="C:\Users\Татьяна\Desktop\Галя\КАРТИНКИ ФОТО ИЗ ИНТЕРНЕТА\рамки\sun0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500198" cy="130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Надежда\Desktop\фото технологии\SL38139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500174"/>
            <a:ext cx="3714776" cy="26717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Надежда\Desktop\фото технологии\SL3814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38900" y="3500438"/>
            <a:ext cx="2705100" cy="20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адежда\Desktop\фото технологии\SL38139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00504"/>
            <a:ext cx="3446466" cy="231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Надежда\Desktop\фото технологии\SL38139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4602957"/>
            <a:ext cx="3006724" cy="225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Надежда\Desktop\фото технологии\SL38140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785926"/>
            <a:ext cx="2968624" cy="222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8600"/>
            <a:ext cx="800102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 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«Подбери по форме»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3" name="Picture 3" descr="C:\Users\Татьяна\Desktop\Галя\КАРТИНКИ ФОТО ИЗ ИНТЕРНЕТА\рамки\sun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C:\Users\Надежда\Desktop\фото технологии\SL381384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143116"/>
            <a:ext cx="5120217" cy="38401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Рисунок 7" descr="C:\Users\Надежда\Desktop\фото технологии\SL38138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357694"/>
            <a:ext cx="2562225" cy="1921669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Рисунок 8" descr="C:\Users\Надежда\Desktop\фото технологии\SL38138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071678"/>
            <a:ext cx="2289175" cy="1716881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«Игры с пуговицами»</a:t>
            </a:r>
            <a:endParaRPr lang="ru-RU" dirty="0"/>
          </a:p>
        </p:txBody>
      </p:sp>
      <p:pic>
        <p:nvPicPr>
          <p:cNvPr id="4" name="Содержимое 3" descr="Игры с пуговицами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857364"/>
            <a:ext cx="4214842" cy="312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maaam.ru/upload/blogs/fa874fbd2a010d254bd6dfa86bb9503b.jpg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2071678"/>
            <a:ext cx="221457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maaam.ru/upload/blogs/bf13b11c2624db345b2ff9044fe4aa0d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571736" y="5000612"/>
            <a:ext cx="357190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C:\Users\Татьяна\Desktop\Галя\КАРТИНКИ ФОТО ИЗ ИНТЕРНЕТА\рамки\sun00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42852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7143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3. РЕЧЕВЫЕ ИГРЫ С КАРТИНКАМИ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Игра «Угадай из какой сказки»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2" name="Picture 6" descr="C:\Users\Татьяна\Desktop\Галя\КАРТИНКИ ФОТО ИЗ ИНТЕРНЕТА\рамки\sun1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00264" cy="1758762"/>
          </a:xfrm>
          <a:prstGeom prst="rect">
            <a:avLst/>
          </a:prstGeom>
          <a:noFill/>
        </p:spPr>
      </p:pic>
      <p:pic>
        <p:nvPicPr>
          <p:cNvPr id="9224" name="Picture 8" descr="C:\Users\Татьяна\Desktop\Галя\КАРТИНКИ ФОТО ИЗ ИНТЕРНЕТА\рамки\childrensda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571744"/>
            <a:ext cx="1930100" cy="1441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Надежда\Desktop\фото технологии\SL38139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500570"/>
            <a:ext cx="2928958" cy="215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Надежда\Desktop\фото технологии\SL38139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4500570"/>
            <a:ext cx="2928926" cy="215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дежда\Desktop\фото технологии\SL38139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1785926"/>
            <a:ext cx="3952875" cy="296465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Picture 5" descr="C:\Users\Татьяна\Desktop\Галя\КАРТИНКИ ФОТО ИЗ ИНТЕРНЕТА\картинки животных\забавные зверушки\lovelyanimals08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071678"/>
            <a:ext cx="1769045" cy="2006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572396" cy="1485888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4. Театрализованные игры и игры-драматизации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«Настольный театр»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 descr="C:\Users\Татьяна\Desktop\Галя\КАРТИНКИ ФОТО ИЗ ИНТЕРНЕТА\рамки\sun09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22241" cy="1776416"/>
          </a:xfrm>
          <a:prstGeom prst="rect">
            <a:avLst/>
          </a:prstGeom>
          <a:noFill/>
        </p:spPr>
      </p:pic>
      <p:pic>
        <p:nvPicPr>
          <p:cNvPr id="31748" name="Picture 4" descr="C:\Users\Татьяна\Desktop\Галя\КАРТИНКИ ФОТО ИЗ ИНТЕРНЕТА\картинки животных\забавные зверушки\lovelyanimals04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464959"/>
            <a:ext cx="1857388" cy="1393041"/>
          </a:xfrm>
          <a:prstGeom prst="rect">
            <a:avLst/>
          </a:prstGeom>
          <a:noFill/>
        </p:spPr>
      </p:pic>
      <p:pic>
        <p:nvPicPr>
          <p:cNvPr id="13" name="Рисунок 12" descr="C:\Users\Надежда\Desktop\фото технологии\SL38137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2000240"/>
            <a:ext cx="4572032" cy="3286148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4" name="Рисунок 13" descr="C:\Users\Надежда\Desktop\фото технологии\SL38138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500438"/>
            <a:ext cx="4137025" cy="3102769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24" y="0"/>
            <a:ext cx="72866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Пальчиковый театр</a:t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«Волк и семеро козлят»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3" name="Picture 3" descr="C:\Users\Татьяна\Desktop\Галя\КАРТИНКИ ФОТО ИЗ ИНТЕРНЕТА\рамки\sun09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57356" cy="1669076"/>
          </a:xfrm>
          <a:prstGeom prst="rect">
            <a:avLst/>
          </a:prstGeom>
          <a:noFill/>
        </p:spPr>
      </p:pic>
      <p:pic>
        <p:nvPicPr>
          <p:cNvPr id="7" name="Рисунок 6" descr="C:\Users\Надежда\Desktop\SL3814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85926"/>
            <a:ext cx="4357718" cy="335758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" name="Рисунок 7" descr="C:\Users\Надежда\Desktop\SL3814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44" y="3714752"/>
            <a:ext cx="4429156" cy="288607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28600"/>
            <a:ext cx="6829444" cy="2057392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5. Строительно-конструктивные игры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«Игры с конструктором»</a:t>
            </a:r>
            <a:endParaRPr lang="ru-RU" sz="3600" dirty="0"/>
          </a:p>
        </p:txBody>
      </p:sp>
      <p:pic>
        <p:nvPicPr>
          <p:cNvPr id="1026" name="Picture 2" descr="C:\Users\Надежда\Desktop\фото технологии\SL3814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4500594" cy="3380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143512"/>
            <a:ext cx="142716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Татьяна\Desktop\Галя\КАРТИНКИ ФОТО ИЗ ИНТЕРНЕТА\рамки\sun09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42900"/>
            <a:ext cx="2160303" cy="217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6. Подвижные игры</a:t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«Зеленый, красный»</a:t>
            </a:r>
            <a:endParaRPr lang="ru-RU" sz="4000" dirty="0"/>
          </a:p>
        </p:txBody>
      </p:sp>
      <p:pic>
        <p:nvPicPr>
          <p:cNvPr id="2050" name="Picture 2" descr="C:\Users\Надежда\Desktop\фото технологии\SL381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714752"/>
            <a:ext cx="390525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Надежда\Desktop\фото технологии\SL381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428868"/>
            <a:ext cx="390525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адежда\Desktop\фото технологии\SL3814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1785926"/>
            <a:ext cx="2383713" cy="179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Татьяна\Desktop\Галя\КАРТИНКИ ФОТО ИЗ ИНТЕРНЕТА\рамки\sun10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714480" cy="1828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286676" cy="521495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i="1" dirty="0" smtClean="0">
                <a:latin typeface="Comic Sans MS" pitchFamily="66" charset="0"/>
              </a:rPr>
              <a:t> </a:t>
            </a: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Игра – помощник нам, бесспорно,</a:t>
            </a:r>
            <a:b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Игре все возрасты покорны.</a:t>
            </a:r>
            <a:b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Взаимодействие в игре</a:t>
            </a:r>
            <a:b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Поможет понимать друг друга,</a:t>
            </a:r>
            <a:b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Нам стать внимательней, добрей,</a:t>
            </a:r>
            <a:b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 разрешить вопрос досуга.</a:t>
            </a:r>
            <a:b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Играйте с нами! Придумывайте сами! </a:t>
            </a:r>
            <a:b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Играйте с друзьями! </a:t>
            </a:r>
          </a:p>
          <a:p>
            <a:pPr algn="ctr">
              <a:buNone/>
            </a:pPr>
            <a:r>
              <a:rPr lang="ru-RU" sz="32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Удача за вами!</a:t>
            </a:r>
          </a:p>
          <a:p>
            <a:endParaRPr lang="ru-RU" dirty="0"/>
          </a:p>
        </p:txBody>
      </p:sp>
      <p:pic>
        <p:nvPicPr>
          <p:cNvPr id="4" name="Picture 6" descr="C:\Users\Татьяна\Desktop\Галя\КАРТИНКИ ФОТО ИЗ ИНТЕРНЕТА\рамки\sun1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2000264" cy="1758762"/>
          </a:xfrm>
          <a:prstGeom prst="rect">
            <a:avLst/>
          </a:prstGeom>
          <a:noFill/>
        </p:spPr>
      </p:pic>
      <p:pic>
        <p:nvPicPr>
          <p:cNvPr id="5" name="Picture 6" descr="C:\Users\Татьяна\Desktop\Галя\КАРТИНКИ ФОТО ИЗ ИНТЕРНЕТА\рамки\16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357826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атьяна\Desktop\Галя\КАРТИНКИ ФОТО ИЗ ИНТЕРНЕТА\рамки\sun1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14480" cy="182877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835696" y="1700808"/>
            <a:ext cx="6912768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Ребенок воспитывается разными случайностями, его окружающими. Педагогика должна дать направление этим случайностям.</a:t>
            </a:r>
            <a:br>
              <a:rPr lang="ru-RU" sz="4000" b="1" i="1" dirty="0" smtClean="0"/>
            </a:br>
            <a:r>
              <a:rPr lang="ru-RU" sz="4000" b="1" i="1" dirty="0" smtClean="0"/>
              <a:t>                        В. Ф. Одоевский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12" name="Picture 3" descr="C:\Users\Татьяна\Desktop\Галя\КАРТИНКИ ФОТО ИЗ ИНТЕРНЕТА\рамки\rainbow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629400" cy="1214446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8" descr="C:\Users\Татьяна\Desktop\Галя\КАРТИНКИ ФОТО ИЗ ИНТЕРНЕТА\рамки\childrensday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00"/>
            <a:ext cx="1930100" cy="1441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:\Users\Татьяна\Desktop\Галя\КАРТИНКИ ФОТО ИЗ ИНТЕРНЕТА\рамки\sun08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24054" cy="1924054"/>
          </a:xfrm>
          <a:prstGeom prst="rect">
            <a:avLst/>
          </a:prstGeom>
          <a:noFill/>
        </p:spPr>
      </p:pic>
      <p:pic>
        <p:nvPicPr>
          <p:cNvPr id="33801" name="Picture 9" descr="C:\Users\Татьяна\Desktop\Галя\КАРТИНКИ ФОТО ИЗ ИНТЕРНЕТА\картинки животных\забавные зверушки\p0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9777" y="1928802"/>
            <a:ext cx="1614223" cy="1785950"/>
          </a:xfrm>
          <a:prstGeom prst="rect">
            <a:avLst/>
          </a:prstGeom>
          <a:noFill/>
        </p:spPr>
      </p:pic>
      <p:sp>
        <p:nvSpPr>
          <p:cNvPr id="13" name="Заголовок 11"/>
          <p:cNvSpPr>
            <a:spLocks noGrp="1"/>
          </p:cNvSpPr>
          <p:nvPr>
            <p:ph type="title"/>
          </p:nvPr>
        </p:nvSpPr>
        <p:spPr>
          <a:xfrm>
            <a:off x="1643042" y="1785926"/>
            <a:ext cx="7500958" cy="4000528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  <a:br>
              <a:rPr lang="ru-RU" sz="6000" b="1" cap="none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cap="none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ВНИМАНИЕ!!!</a:t>
            </a:r>
            <a:endParaRPr lang="ru-RU" sz="60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6" descr="C:\Users\Татьяна\Desktop\Галя\КАРТИНКИ ФОТО ИЗ ИНТЕРНЕТА\рамки\16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286388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5696" y="0"/>
            <a:ext cx="7308304" cy="685800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latin typeface="Cambria" pitchFamily="18" charset="0"/>
              </a:rPr>
              <a:t>Цель игры: 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</a:rPr>
              <a:t>Технология </a:t>
            </a:r>
            <a:r>
              <a:rPr lang="ru-RU" sz="14400" dirty="0" smtClean="0">
                <a:solidFill>
                  <a:srgbClr val="002060"/>
                </a:solidFill>
              </a:rPr>
              <a:t>– </a:t>
            </a:r>
            <a:r>
              <a:rPr lang="ru-RU" sz="12800" dirty="0" smtClean="0">
                <a:solidFill>
                  <a:srgbClr val="002060"/>
                </a:solidFill>
              </a:rPr>
              <a:t>это совокупность приемов, применяемых в каком-либо деле, мастерстве, искусстве </a:t>
            </a:r>
          </a:p>
          <a:p>
            <a:pPr>
              <a:buNone/>
            </a:pPr>
            <a:r>
              <a:rPr lang="ru-RU" sz="11200" i="1" dirty="0" smtClean="0">
                <a:solidFill>
                  <a:srgbClr val="002060"/>
                </a:solidFill>
              </a:rPr>
              <a:t>(толковый словарь).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</a:rPr>
              <a:t>Образовательная  технология</a:t>
            </a:r>
            <a:r>
              <a:rPr lang="ru-RU" sz="14400" dirty="0" smtClean="0">
                <a:solidFill>
                  <a:srgbClr val="002060"/>
                </a:solidFill>
              </a:rPr>
              <a:t> – </a:t>
            </a:r>
            <a:r>
              <a:rPr lang="ru-RU" sz="12800" dirty="0" smtClean="0">
                <a:solidFill>
                  <a:srgbClr val="002060"/>
                </a:solidFill>
              </a:rPr>
              <a:t>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</a:t>
            </a:r>
            <a:r>
              <a:rPr lang="ru-RU" sz="11200" dirty="0" smtClean="0">
                <a:solidFill>
                  <a:srgbClr val="002060"/>
                </a:solidFill>
              </a:rPr>
              <a:t>(Б.Т.Лихачёв).</a:t>
            </a:r>
          </a:p>
          <a:p>
            <a:pPr>
              <a:buNone/>
            </a:pPr>
            <a:endParaRPr lang="ru-RU" sz="11200" dirty="0" smtClean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Татьяна\Desktop\Галя\КАРТИНКИ ФОТО ИЗ ИНТЕРНЕТА\рамки\sun09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0479"/>
            <a:ext cx="1785918" cy="1804968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Галя\КАРТИНКИ ФОТО ИЗ ИНТЕРНЕТА\рамки\childrensday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500198" cy="1520201"/>
          </a:xfrm>
          <a:prstGeom prst="ellipse">
            <a:avLst/>
          </a:prstGeom>
          <a:ln w="38100" cap="rnd">
            <a:solidFill>
              <a:schemeClr val="tx2">
                <a:lumMod val="75000"/>
                <a:lumOff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Татьяна\Desktop\Галя\КАРТИНКИ ФОТО ИЗ ИНТЕРНЕТА\рамки\childrensday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337799"/>
            <a:ext cx="1500198" cy="1520201"/>
          </a:xfrm>
          <a:prstGeom prst="ellipse">
            <a:avLst/>
          </a:prstGeom>
          <a:ln w="38100" cap="rnd">
            <a:solidFill>
              <a:schemeClr val="tx2">
                <a:lumMod val="75000"/>
                <a:lumOff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5" name="Схема 1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?id=982326287-4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52"/>
            <a:ext cx="1797050" cy="158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Татьяна\Desktop\Галя\КАРТИНКИ ФОТО ИЗ ИНТЕРНЕТА\рамки\sun0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57356" cy="1669076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857356" y="1714488"/>
            <a:ext cx="7072362" cy="4643470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2400" b="1" dirty="0" smtClean="0">
                <a:cs typeface="Times New Roman" pitchFamily="18" charset="0"/>
              </a:rPr>
              <a:t>     </a:t>
            </a:r>
            <a:r>
              <a:rPr lang="ru-RU" sz="3200" b="1" i="1" dirty="0" smtClean="0">
                <a:cs typeface="Times New Roman" pitchFamily="18" charset="0"/>
              </a:rPr>
              <a:t>« Игра — это огромное светлое окно, через которое в духовный мир ребенка вливается живительный поток представлений, понятий об окружающем мире. </a:t>
            </a:r>
          </a:p>
          <a:p>
            <a:pPr algn="r">
              <a:buNone/>
            </a:pPr>
            <a:r>
              <a:rPr lang="ru-RU" sz="3200" b="1" i="1" dirty="0" smtClean="0">
                <a:cs typeface="Times New Roman" pitchFamily="18" charset="0"/>
              </a:rPr>
              <a:t>Игра — это искра, зажигающая огонек пытливости и любознательности».</a:t>
            </a:r>
            <a:br>
              <a:rPr lang="ru-RU" sz="3200" b="1" i="1" dirty="0" smtClean="0">
                <a:cs typeface="Times New Roman" pitchFamily="18" charset="0"/>
              </a:rPr>
            </a:br>
            <a:r>
              <a:rPr lang="ru-RU" sz="3200" b="1" i="1" dirty="0" smtClean="0">
                <a:cs typeface="Times New Roman" pitchFamily="18" charset="0"/>
              </a:rPr>
              <a:t>                                                                        Сухомлинский В.А.</a:t>
            </a:r>
          </a:p>
          <a:p>
            <a:endParaRPr lang="ru-RU" dirty="0"/>
          </a:p>
        </p:txBody>
      </p:sp>
      <p:pic>
        <p:nvPicPr>
          <p:cNvPr id="13" name="Picture 5" descr="i?id=365692677-6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178591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Игровые технологии включают:</a:t>
            </a:r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j042811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18716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485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1. ИГРЫ С ПРЕДМЕТАМИ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Сюжетно-ролевая игра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«День рождение»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 descr="C:\Users\Татьяна\Desktop\Галя\КАРТИНКИ ФОТО ИЗ ИНТЕРНЕТА\рамки\sun1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2071670" cy="1748644"/>
          </a:xfrm>
          <a:prstGeom prst="rect">
            <a:avLst/>
          </a:prstGeom>
          <a:noFill/>
        </p:spPr>
      </p:pic>
      <p:pic>
        <p:nvPicPr>
          <p:cNvPr id="13" name="Рисунок 12" descr="C:\Users\Надежда\Desktop\фото технологии\SL3814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285992"/>
            <a:ext cx="5218140" cy="371477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Рисунок 13" descr="C:\Users\Надежда\Desktop\фото технологии\SL38141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214554"/>
            <a:ext cx="3071834" cy="227171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" name="Picture 5" descr="C:\Users\Татьяна\Desktop\Галя\КАРТИНКИ ФОТО ИЗ ИНТЕРНЕТА\рамки\19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643446"/>
            <a:ext cx="1928826" cy="1942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Сюжетно-ролевые игры «Семья», «Дочки-матери»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3" y="2000240"/>
            <a:ext cx="664373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1" name="Picture 3" descr="C:\Users\Татьяна\Desktop\Галя\КАРТИНКИ ФОТО ИЗ ИНТЕРНЕТА\рамки\sun0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142853"/>
            <a:ext cx="142876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Татьяна\Desktop\Галя\КАРТИНКИ ФОТО ИЗ ИНТЕРНЕТА\рамки\176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286388"/>
            <a:ext cx="1352550" cy="135255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C:\Users\Надежда\Desktop\фото технологии\SL3814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1785926"/>
            <a:ext cx="2952749" cy="221456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Рисунок 11" descr="C:\Users\Надежда\Desktop\фото технологии\SL38140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2357430"/>
            <a:ext cx="3428992" cy="269081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Рисунок 12" descr="C:\Users\Надежда\Desktop\фото технологии\SL38142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4357694"/>
            <a:ext cx="3073400" cy="23050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" name="Picture 6" descr="C:\Users\Татьяна\Desktop\Галя\КАРТИНКИ ФОТО ИЗ ИНТЕРНЕТА\рамки\163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143512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28600"/>
            <a:ext cx="678661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Сюжетно-ролевая игра «Больница»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0" name="Picture 4" descr="C:\Users\Татьяна\Desktop\Галя\КАРТИНКИ ФОТО ИЗ ИНТЕРНЕТА\рамки\sun1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7062" cy="1738362"/>
          </a:xfrm>
          <a:prstGeom prst="rect">
            <a:avLst/>
          </a:prstGeom>
          <a:noFill/>
        </p:spPr>
      </p:pic>
      <p:pic>
        <p:nvPicPr>
          <p:cNvPr id="8" name="Рисунок 7" descr="C:\Users\Надежда\Desktop\фото технологии\SL38140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714488"/>
            <a:ext cx="3324225" cy="249316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C:\Users\Надежда\Desktop\фото технологии\SL38140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429125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адежда\Desktop\фото технологии\SL38140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312442"/>
            <a:ext cx="3500462" cy="254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Татьяна\Desktop\Галя\КАРТИНКИ ФОТО ИЗ ИНТЕРНЕТА\картинки животных\забавные зверушки\lovelyanimals08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214554"/>
            <a:ext cx="178362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718</TotalTime>
  <Words>292</Words>
  <Application>Microsoft Office PowerPoint</Application>
  <PresentationFormat>Экран (4:3)</PresentationFormat>
  <Paragraphs>49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Mod</vt:lpstr>
      <vt:lpstr>МАДОУ города Нижневартовска ДС №15 Солнышко»</vt:lpstr>
      <vt:lpstr>Слайд 2</vt:lpstr>
      <vt:lpstr>Слайд 3</vt:lpstr>
      <vt:lpstr>Слайд 4</vt:lpstr>
      <vt:lpstr>Слайд 5</vt:lpstr>
      <vt:lpstr>Игровые технологии включают:</vt:lpstr>
      <vt:lpstr>  1. ИГРЫ С ПРЕДМЕТАМИ Сюжетно-ролевая игра «День рождение»</vt:lpstr>
      <vt:lpstr>Сюжетно-ролевые игры «Семья», «Дочки-матери»</vt:lpstr>
      <vt:lpstr>Сюжетно-ролевая игра «Больница»</vt:lpstr>
      <vt:lpstr>2. РАЗВИВАЮЩИЕ, ДИДАКТИЧЕСКИЕ, СЕНСОРНЫЕ  Игра «Подбери цвет к предмету»</vt:lpstr>
      <vt:lpstr>   Дидактическая игра «Гусенички»</vt:lpstr>
      <vt:lpstr>Дидактическая игра  «Подбери по форме»</vt:lpstr>
      <vt:lpstr>«Игры с пуговицами»</vt:lpstr>
      <vt:lpstr>  3. РЕЧЕВЫЕ ИГРЫ С КАРТИНКАМИ  Игра «Угадай из какой сказки»</vt:lpstr>
      <vt:lpstr> 4. Театрализованные игры и игры-драматизации «Настольный театр»</vt:lpstr>
      <vt:lpstr>  Пальчиковый театр «Волк и семеро козлят»</vt:lpstr>
      <vt:lpstr>5. Строительно-конструктивные игры  «Игры с конструктором»</vt:lpstr>
      <vt:lpstr>6. Подвижные игры  «Зеленый, красный»</vt:lpstr>
      <vt:lpstr>Слайд 19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66</cp:revision>
  <dcterms:created xsi:type="dcterms:W3CDTF">2011-10-09T20:04:49Z</dcterms:created>
  <dcterms:modified xsi:type="dcterms:W3CDTF">2015-02-08T09:22:20Z</dcterms:modified>
</cp:coreProperties>
</file>