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4E6C-4821-4AA0-9497-FA988514465A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6E8E-3F98-4D33-B511-EDA3CA5E6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4E6C-4821-4AA0-9497-FA988514465A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6E8E-3F98-4D33-B511-EDA3CA5E6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4E6C-4821-4AA0-9497-FA988514465A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6E8E-3F98-4D33-B511-EDA3CA5E6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4E6C-4821-4AA0-9497-FA988514465A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6E8E-3F98-4D33-B511-EDA3CA5E6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4E6C-4821-4AA0-9497-FA988514465A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6E8E-3F98-4D33-B511-EDA3CA5E6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4E6C-4821-4AA0-9497-FA988514465A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6E8E-3F98-4D33-B511-EDA3CA5E6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4E6C-4821-4AA0-9497-FA988514465A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6E8E-3F98-4D33-B511-EDA3CA5E6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4E6C-4821-4AA0-9497-FA988514465A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6E8E-3F98-4D33-B511-EDA3CA5E6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4E6C-4821-4AA0-9497-FA988514465A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6E8E-3F98-4D33-B511-EDA3CA5E6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4E6C-4821-4AA0-9497-FA988514465A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6E8E-3F98-4D33-B511-EDA3CA5E6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4E6C-4821-4AA0-9497-FA988514465A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6E8E-3F98-4D33-B511-EDA3CA5E6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74E6C-4821-4AA0-9497-FA988514465A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56E8E-3F98-4D33-B511-EDA3CA5E6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 проведении дня опытов и экспериментов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643182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«Воздух –невидимка»</a:t>
            </a:r>
            <a:endParaRPr lang="ru-RU" sz="48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07190" y="5000636"/>
            <a:ext cx="47368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Варламова Ю.П.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воспитатель группы №1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1 квалификационная категория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6286520"/>
            <a:ext cx="2669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Городской округ г. Выкса</a:t>
            </a:r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14282" y="142852"/>
            <a:ext cx="87154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комбинированного вида №3 «Ручеёк»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988" y="1928802"/>
            <a:ext cx="8944012" cy="1643074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дня: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познавательной активности в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процессе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детского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экспериментирования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опытов.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42844" y="785794"/>
            <a:ext cx="5325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Дата проведения: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19.01.15 г.</a:t>
            </a:r>
          </a:p>
        </p:txBody>
      </p:sp>
      <p:pic>
        <p:nvPicPr>
          <p:cNvPr id="6" name="Рисунок 5" descr="vertush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357166"/>
            <a:ext cx="3000364" cy="199605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oduvanchik_veter_nebo_krasota_legkost_vozduh_1680x1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3714752"/>
            <a:ext cx="4643470" cy="285752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sz="48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Утро</a:t>
            </a:r>
            <a:r>
              <a:rPr lang="ru-RU" i="1" dirty="0" smtClean="0"/>
              <a:t> </a:t>
            </a:r>
            <a:endParaRPr lang="ru-RU" i="1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1000108"/>
            <a:ext cx="851720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Беседа о воздухе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Цель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расширение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представлений детей о свойствах воздуха: невидим, не имеет запаха, имеет вес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Знакомство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 историей изобретения воздушного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шара.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luxfon.com-27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3786190"/>
            <a:ext cx="4389120" cy="274320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Игровое упражнение </a:t>
            </a:r>
            <a:r>
              <a:rPr lang="ru-RU" sz="40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ru-RU" sz="4000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Какой шарик тяжелее?»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135729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Цель: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подведение детей к пониманию того, что воздух имеет вес, формирование познавательного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интереса.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 descr="DSCN26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876"/>
            <a:ext cx="4150496" cy="311287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N26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357430"/>
            <a:ext cx="4150496" cy="311287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Игровое упражнение: «Узнай по запаху»</a:t>
            </a: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2844" y="1000108"/>
            <a:ext cx="90011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Цель: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подведение детей к пониманию того, что сам воздух не имеет своего запаха, а принимает запах того вещества, которое мы нюхаем (апельсин, чеснок, духи и т.д.) </a:t>
            </a:r>
          </a:p>
        </p:txBody>
      </p:sp>
      <p:pic>
        <p:nvPicPr>
          <p:cNvPr id="5" name="Рисунок 4" descr="DSCN26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3571876"/>
            <a:ext cx="4079058" cy="305929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N26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928934"/>
            <a:ext cx="4079058" cy="305929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Прогулка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42844" y="571480"/>
            <a:ext cx="880483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Наблюдение за ветром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Цель: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формирование представлений детей о том, что ветер – это движущийся воздух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Обнаружение воздуха в окружающем пространстве с помощью подручных средств (султанчики, ленточки, флажки и т.д.), а также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визуально (по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деревьям, белью на балконе, по флюгеру на крыше частных домов и т.д.).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Цель: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развитие наблюдательности, активизация в речи детей слов «сильный», «слабый», «теплый», «холодный», «северный», «южный» при характеристике ветра.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N26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4286256"/>
            <a:ext cx="3143271" cy="235745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-142900"/>
            <a:ext cx="4286280" cy="1143000"/>
          </a:xfrm>
        </p:spPr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Вечер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642918"/>
            <a:ext cx="914406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Изготовление вертушки для определение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ветра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Цель: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формирование интереса к изготовлению новой поделки , умения делать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её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 инструкции; развитие моторики, конструктивных способностей детей;  воспитание усидчивости, желания доводить начатое дело до конца.</a:t>
            </a:r>
          </a:p>
        </p:txBody>
      </p:sp>
      <p:pic>
        <p:nvPicPr>
          <p:cNvPr id="6" name="Рисунок 5" descr="DSCN2686.jpg"/>
          <p:cNvPicPr>
            <a:picLocks noChangeAspect="1"/>
          </p:cNvPicPr>
          <p:nvPr/>
        </p:nvPicPr>
        <p:blipFill>
          <a:blip r:embed="rId3" cstate="print"/>
          <a:srcRect r="15909"/>
          <a:stretch>
            <a:fillRect/>
          </a:stretch>
        </p:blipFill>
        <p:spPr>
          <a:xfrm>
            <a:off x="357158" y="3977334"/>
            <a:ext cx="3000396" cy="259493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N2683.jpg"/>
          <p:cNvPicPr>
            <a:picLocks noChangeAspect="1"/>
          </p:cNvPicPr>
          <p:nvPr/>
        </p:nvPicPr>
        <p:blipFill>
          <a:blip r:embed="rId4" cstate="print"/>
          <a:srcRect r="11364" b="21212"/>
          <a:stretch>
            <a:fillRect/>
          </a:stretch>
        </p:blipFill>
        <p:spPr>
          <a:xfrm>
            <a:off x="2964645" y="3000373"/>
            <a:ext cx="3214710" cy="214314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172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Отчет о проведении дня опытов и экспериментов </vt:lpstr>
      <vt:lpstr>Цель дня:  развитие познавательной активности в   процессе детского экспериментирования и опытов.</vt:lpstr>
      <vt:lpstr>Утро </vt:lpstr>
      <vt:lpstr>Игровое упражнение  «Какой шарик тяжелее?»</vt:lpstr>
      <vt:lpstr>Игровое упражнение: «Узнай по запаху»</vt:lpstr>
      <vt:lpstr>Прогулка</vt:lpstr>
      <vt:lpstr>Вечер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проведении дня опытов и экспериментов </dc:title>
  <dc:creator>GREEN</dc:creator>
  <cp:lastModifiedBy>GREEN</cp:lastModifiedBy>
  <cp:revision>9</cp:revision>
  <dcterms:created xsi:type="dcterms:W3CDTF">2015-02-06T13:28:49Z</dcterms:created>
  <dcterms:modified xsi:type="dcterms:W3CDTF">2015-02-06T14:42:23Z</dcterms:modified>
</cp:coreProperties>
</file>