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84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1912-9FD1-4D0A-B3A0-C536B6BD94C8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7EBC-0AA3-449F-B0B6-5DB24F91AD3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1912-9FD1-4D0A-B3A0-C536B6BD94C8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7EBC-0AA3-449F-B0B6-5DB24F91AD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1912-9FD1-4D0A-B3A0-C536B6BD94C8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7EBC-0AA3-449F-B0B6-5DB24F91AD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1912-9FD1-4D0A-B3A0-C536B6BD94C8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7EBC-0AA3-449F-B0B6-5DB24F91AD3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1912-9FD1-4D0A-B3A0-C536B6BD94C8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7EBC-0AA3-449F-B0B6-5DB24F91AD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1912-9FD1-4D0A-B3A0-C536B6BD94C8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7EBC-0AA3-449F-B0B6-5DB24F91AD3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1912-9FD1-4D0A-B3A0-C536B6BD94C8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7EBC-0AA3-449F-B0B6-5DB24F91AD3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1912-9FD1-4D0A-B3A0-C536B6BD94C8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7EBC-0AA3-449F-B0B6-5DB24F91AD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1912-9FD1-4D0A-B3A0-C536B6BD94C8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7EBC-0AA3-449F-B0B6-5DB24F91AD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1912-9FD1-4D0A-B3A0-C536B6BD94C8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7EBC-0AA3-449F-B0B6-5DB24F91AD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1912-9FD1-4D0A-B3A0-C536B6BD94C8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7EBC-0AA3-449F-B0B6-5DB24F91AD3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6F71912-9FD1-4D0A-B3A0-C536B6BD94C8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677EBC-0AA3-449F-B0B6-5DB24F91AD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412776"/>
            <a:ext cx="8280920" cy="2808312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Электронная игра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 для детей среднего возраста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</a:rPr>
              <a:t>« Назови»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275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www.freelancejob.ru/upload/513/7804224481806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8" t="11964" r="13580" b="15942"/>
          <a:stretch/>
        </p:blipFill>
        <p:spPr bwMode="auto">
          <a:xfrm>
            <a:off x="5318955" y="4636931"/>
            <a:ext cx="1929008" cy="192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900igr.net/datai/nasekomye-i-ptitsy/ZHuki-1.files/0013-010-Nasekomye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48"/>
          <a:stretch/>
        </p:blipFill>
        <p:spPr bwMode="auto">
          <a:xfrm rot="20343895">
            <a:off x="2080320" y="4240329"/>
            <a:ext cx="2466328" cy="222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4" y="2957736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900igr.net/datai/nasekomye-i-ptitsy/ZHuki-2.files/0010-009-Nasekomye-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6" r="9535" b="32051"/>
          <a:stretch/>
        </p:blipFill>
        <p:spPr bwMode="auto">
          <a:xfrm>
            <a:off x="2875454" y="332656"/>
            <a:ext cx="2614592" cy="221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fantom-xp.com/wallpapers/26/Midg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3" r="20013"/>
          <a:stretch/>
        </p:blipFill>
        <p:spPr bwMode="auto">
          <a:xfrm>
            <a:off x="6436077" y="49164"/>
            <a:ext cx="1761892" cy="22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amberbook.com.ua/img/sonechk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2940">
            <a:off x="5979889" y="2375256"/>
            <a:ext cx="2674268" cy="267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lesnoytur.ru/reptilii/jahericajiv9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075" y="2281874"/>
            <a:ext cx="3956577" cy="162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9889837">
            <a:off x="19785" y="715181"/>
            <a:ext cx="3239737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«НАЗОВИ ТОЛЬКО НАСЕКОМЫХ»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60333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coollady.ru/pic/0004/039/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05164"/>
            <a:ext cx="2358175" cy="295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g0.liveinternet.ru/images/attach/c/9/107/834/107834816_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2213" r="46232" b="3208"/>
          <a:stretch/>
        </p:blipFill>
        <p:spPr bwMode="auto">
          <a:xfrm>
            <a:off x="4747365" y="480726"/>
            <a:ext cx="4047722" cy="293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1.liveinternet.ru/images/attach/c/9/107/834/107834839_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10"/>
          <a:stretch/>
        </p:blipFill>
        <p:spPr bwMode="auto">
          <a:xfrm>
            <a:off x="305438" y="3475394"/>
            <a:ext cx="8631715" cy="319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9561998">
            <a:off x="26662" y="813186"/>
            <a:ext cx="3138115" cy="9725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«НАЗОВИ ТОЛЬКО ОВОЩИ»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100557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choolpress.ru/upload/iblock/efb/1989%20raz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0" t="63336" r="34616" b="3183"/>
          <a:stretch/>
        </p:blipFill>
        <p:spPr bwMode="auto">
          <a:xfrm>
            <a:off x="592871" y="4149080"/>
            <a:ext cx="2980105" cy="242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schoolpress.ru/upload/iblock/efb/1989%20raz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2" t="62571" r="5587" b="3613"/>
          <a:stretch/>
        </p:blipFill>
        <p:spPr bwMode="auto">
          <a:xfrm>
            <a:off x="6876256" y="3717032"/>
            <a:ext cx="1944216" cy="256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schoolpress.ru/upload/iblock/efb/1989%20raz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4" t="13463" r="34514" b="52608"/>
          <a:stretch/>
        </p:blipFill>
        <p:spPr bwMode="auto">
          <a:xfrm>
            <a:off x="6007579" y="692696"/>
            <a:ext cx="2918431" cy="276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choolpress.ru/upload/iblock/efb/1989%20raz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865" b="46950" l="0" r="2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37" t="10776" r="69371" b="52362"/>
          <a:stretch/>
        </p:blipFill>
        <p:spPr bwMode="auto">
          <a:xfrm>
            <a:off x="3131840" y="2350027"/>
            <a:ext cx="2376264" cy="222422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schoolpress.ru/upload/iblock/efb/1989%20raz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3" t="13219" r="2930" b="52538"/>
          <a:stretch/>
        </p:blipFill>
        <p:spPr bwMode="auto">
          <a:xfrm>
            <a:off x="4139952" y="260648"/>
            <a:ext cx="2166826" cy="213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global-school.ru/images/socplatform/users/3/179/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2" b="46580" l="28167" r="5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16" t="9948" r="36781" b="55784"/>
          <a:stretch/>
        </p:blipFill>
        <p:spPr bwMode="auto">
          <a:xfrm>
            <a:off x="3475375" y="4726635"/>
            <a:ext cx="3400881" cy="157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561998">
            <a:off x="321341" y="972306"/>
            <a:ext cx="328854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«НАЗОВИ ТОЛЬКО ДОМАШНИХ ЖИВОТНЫХ»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297974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113</TotalTime>
  <Words>18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Электронная игра  для детей среднего возраста « Назови»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2014-03-16T12:01:34Z</dcterms:created>
  <dcterms:modified xsi:type="dcterms:W3CDTF">2014-11-09T13:13:09Z</dcterms:modified>
</cp:coreProperties>
</file>