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6" r:id="rId4"/>
    <p:sldId id="267" r:id="rId5"/>
    <p:sldId id="268" r:id="rId6"/>
    <p:sldId id="270" r:id="rId7"/>
    <p:sldId id="257" r:id="rId8"/>
    <p:sldId id="259" r:id="rId9"/>
    <p:sldId id="258" r:id="rId10"/>
    <p:sldId id="263" r:id="rId11"/>
    <p:sldId id="260" r:id="rId12"/>
    <p:sldId id="261" r:id="rId13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CBCB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91398" autoAdjust="0"/>
  </p:normalViewPr>
  <p:slideViewPr>
    <p:cSldViewPr>
      <p:cViewPr varScale="1">
        <p:scale>
          <a:sx n="60" d="100"/>
          <a:sy n="60" d="100"/>
        </p:scale>
        <p:origin x="-90" y="-25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9488" y="533400"/>
            <a:ext cx="2185987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1525" y="533400"/>
            <a:ext cx="6405563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285413" cy="68262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85800"/>
            <a:ext cx="327025" cy="6172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58388" y="609600"/>
            <a:ext cx="327025" cy="6246813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49804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4800" y="6551613"/>
            <a:ext cx="9677400" cy="3048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49804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334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285728"/>
            <a:ext cx="8743950" cy="428628"/>
          </a:xfrm>
          <a:ln/>
        </p:spPr>
        <p:txBody>
          <a:bodyPr/>
          <a:lstStyle/>
          <a:p>
            <a:r>
              <a:rPr lang="ru-RU" sz="2400" dirty="0" smtClean="0"/>
              <a:t>МДОУ «Детский  сад «Солнышко» с. </a:t>
            </a:r>
            <a:r>
              <a:rPr lang="ru-RU" sz="2400" dirty="0" err="1" smtClean="0"/>
              <a:t>Раевка</a:t>
            </a:r>
            <a:r>
              <a:rPr lang="ru-RU" sz="2400" dirty="0" smtClean="0"/>
              <a:t> </a:t>
            </a:r>
            <a:r>
              <a:rPr lang="ru-RU" sz="2400" dirty="0" err="1" smtClean="0"/>
              <a:t>Ивантеевского</a:t>
            </a:r>
            <a:r>
              <a:rPr lang="ru-RU" sz="2400" dirty="0" smtClean="0"/>
              <a:t> района Саратовской области»</a:t>
            </a:r>
            <a:endParaRPr lang="ru-RU" sz="24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57220" y="2214554"/>
            <a:ext cx="8743950" cy="1733552"/>
          </a:xfrm>
          <a:ln/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длинный и зеленый, вкусен я соленый,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вкусен и сырой. Кто же я такой?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2" y="5000636"/>
            <a:ext cx="921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Пахомова Елена</a:t>
            </a:r>
          </a:p>
          <a:p>
            <a:pPr algn="r"/>
            <a:r>
              <a:rPr lang="ru-RU" dirty="0" smtClean="0"/>
              <a:t>Руководитель: Воспитатель Пахомова Ирина Александровна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2972" y="114298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Познавательно – исследовательский проект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мья\Documents\ирина\огурец\IMG_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0" y="1857364"/>
            <a:ext cx="3000396" cy="400052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57220" y="500042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Исследовательский этап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68" y="1785926"/>
            <a:ext cx="5143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Долгожданный первенец,</a:t>
            </a:r>
            <a:br>
              <a:rPr lang="ru-RU" sz="3200" dirty="0" smtClean="0"/>
            </a:br>
            <a:r>
              <a:rPr lang="ru-RU" sz="3200" dirty="0" smtClean="0"/>
              <a:t>Появился </a:t>
            </a:r>
            <a:r>
              <a:rPr lang="ru-RU" sz="3200" b="1" dirty="0" smtClean="0"/>
              <a:t>огурец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Он с цветочком на носу</a:t>
            </a:r>
            <a:br>
              <a:rPr lang="ru-RU" sz="3200" dirty="0" smtClean="0"/>
            </a:br>
            <a:r>
              <a:rPr lang="ru-RU" sz="3200" dirty="0" smtClean="0"/>
              <a:t>Лягушонком лёг в росу.</a:t>
            </a:r>
            <a:br>
              <a:rPr lang="ru-RU" sz="3200" dirty="0" smtClean="0"/>
            </a:br>
            <a:r>
              <a:rPr lang="ru-RU" sz="3200" dirty="0" smtClean="0"/>
              <a:t>Весь в пупырышках зелёных,</a:t>
            </a:r>
            <a:br>
              <a:rPr lang="ru-RU" sz="3200" dirty="0" smtClean="0"/>
            </a:br>
            <a:r>
              <a:rPr lang="ru-RU" sz="3200" dirty="0" smtClean="0"/>
              <a:t>Как я сам, когда замёрз...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мья\Documents\ирина\огурец\IMG_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22" y="1357298"/>
            <a:ext cx="3810026" cy="2857520"/>
          </a:xfrm>
          <a:prstGeom prst="rect">
            <a:avLst/>
          </a:prstGeom>
          <a:noFill/>
        </p:spPr>
      </p:pic>
      <p:pic>
        <p:nvPicPr>
          <p:cNvPr id="9219" name="Picture 3" descr="C:\Users\Семья\Documents\ирина\огурец\IMG_0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4" y="3286124"/>
            <a:ext cx="4519610" cy="338970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0" y="500042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Заключительный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этап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06" y="1357298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Лена самостоятельно собрала урожай, совместно с мамой приготовила салат, и в процессе получила знания о полезных свойствах огурца.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4" y="4286256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И с большим удовольствием угостила всех домашних.  А когда на улице станет тепло Лена с мамой высадят нашего «великана» в огород.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0" y="500042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Выводы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4" y="1643050"/>
            <a:ext cx="9001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процессе проекта ребенок  усвоил основные правила ухода за растениями, познакомился со всеми этапами развития огурца. Узнал о необходимых условиях для  полноценного развития овощных культур , а также о их полезных свойствах.</a:t>
            </a:r>
            <a:endParaRPr lang="ru-RU" dirty="0"/>
          </a:p>
        </p:txBody>
      </p:sp>
      <p:pic>
        <p:nvPicPr>
          <p:cNvPr id="3074" name="Picture 2" descr="C:\Users\Семья\Documents\ирина\огурец\IMG_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4" y="3286124"/>
            <a:ext cx="2746660" cy="3071834"/>
          </a:xfrm>
          <a:prstGeom prst="rect">
            <a:avLst/>
          </a:prstGeom>
          <a:noFill/>
        </p:spPr>
      </p:pic>
      <p:pic>
        <p:nvPicPr>
          <p:cNvPr id="3075" name="Picture 3" descr="C:\Users\Семья\Documents\ирина\огурец\IMG_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58" y="3357562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6" y="2071678"/>
            <a:ext cx="8743950" cy="114300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4" y="3286124"/>
            <a:ext cx="8743950" cy="32337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Развивать познавательную активность детей в процессе экспериментирования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Развивать  умение выдвигать гипотезы, делать выводы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Учить правильно ухаживать за растениями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Дать наглядное представление детям о необходимости света, тепла, влаги, почвы для роста растений.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Воспитывать любовь к природе, труду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57220" y="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проекта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14344" y="1214422"/>
            <a:ext cx="8743950" cy="876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Углубить представления о живой природе.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2" y="2643182"/>
            <a:ext cx="8743950" cy="1304924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/>
              <a:t>Как появляется огурчик?</a:t>
            </a:r>
            <a:endParaRPr lang="ru-RU" sz="6600" dirty="0"/>
          </a:p>
        </p:txBody>
      </p:sp>
      <p:pic>
        <p:nvPicPr>
          <p:cNvPr id="12290" name="Picture 2" descr="http://s019.radikal.ru/i607/1204/fb/2b6fc6e611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6" y="2857496"/>
            <a:ext cx="257175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4" y="1071546"/>
            <a:ext cx="8743950" cy="752460"/>
          </a:xfrm>
        </p:spPr>
        <p:txBody>
          <a:bodyPr/>
          <a:lstStyle/>
          <a:p>
            <a:r>
              <a:rPr lang="ru-RU" dirty="0" smtClean="0"/>
              <a:t>Прогнозируемый результат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2" y="2000240"/>
            <a:ext cx="8743950" cy="4114800"/>
          </a:xfrm>
        </p:spPr>
        <p:txBody>
          <a:bodyPr/>
          <a:lstStyle/>
          <a:p>
            <a:r>
              <a:rPr lang="ru-RU" dirty="0" smtClean="0"/>
              <a:t>Закрепление и расширение знаний детей о культурных огородных растениях.</a:t>
            </a:r>
          </a:p>
          <a:p>
            <a:r>
              <a:rPr lang="ru-RU" dirty="0" smtClean="0"/>
              <a:t>Экспериментальным путем выяснить, как из семян появляется плод. </a:t>
            </a:r>
          </a:p>
          <a:p>
            <a:r>
              <a:rPr lang="ru-RU" dirty="0" smtClean="0"/>
              <a:t>Улучшение работы по взаимодействию с родителями, активизация позиции родителей как участников педагогического процесса детского сада.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 февраля по апрель 2013г.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44" y="2786058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Подготовительный этап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14344" y="4357694"/>
            <a:ext cx="8743950" cy="1590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Подготовили почву и контейнеры для посадки,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орудия труда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Сажаю семена</a:t>
            </a:r>
            <a:endParaRPr lang="ru-RU" dirty="0"/>
          </a:p>
        </p:txBody>
      </p:sp>
      <p:pic>
        <p:nvPicPr>
          <p:cNvPr id="1026" name="Picture 2" descr="C:\Users\Семья\Documents\ирина\огурец\IMG_0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0" y="2786058"/>
            <a:ext cx="2867199" cy="3357586"/>
          </a:xfrm>
          <a:prstGeom prst="rect">
            <a:avLst/>
          </a:prstGeom>
          <a:noFill/>
        </p:spPr>
      </p:pic>
      <p:pic>
        <p:nvPicPr>
          <p:cNvPr id="1028" name="Picture 4" descr="C:\Users\Семья\Documents\ирина\огурец\IMG_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4" y="2714620"/>
            <a:ext cx="2428892" cy="323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1525" y="5334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Исследовательский этап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Семья\Documents\ирина\огурец\IMG_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798" y="3143248"/>
            <a:ext cx="4000496" cy="3000372"/>
          </a:xfrm>
          <a:prstGeom prst="rect">
            <a:avLst/>
          </a:prstGeom>
          <a:noFill/>
        </p:spPr>
      </p:pic>
      <p:pic>
        <p:nvPicPr>
          <p:cNvPr id="2051" name="Picture 3" descr="C:\Users\Семья\Documents\ирина\огурец\IMG_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2" y="2428868"/>
            <a:ext cx="2428892" cy="1821669"/>
          </a:xfrm>
          <a:prstGeom prst="rect">
            <a:avLst/>
          </a:prstGeom>
          <a:noFill/>
        </p:spPr>
      </p:pic>
      <p:pic>
        <p:nvPicPr>
          <p:cNvPr id="2052" name="Picture 4" descr="C:\Users\Семья\Documents\ирина\огурец\IMG_0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68" y="2428868"/>
            <a:ext cx="2214578" cy="16609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28" y="192880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Первые всходы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мья\Documents\ирина\огурец\IMG_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4" y="3786190"/>
            <a:ext cx="3305164" cy="2478873"/>
          </a:xfrm>
          <a:prstGeom prst="rect">
            <a:avLst/>
          </a:prstGeom>
          <a:noFill/>
        </p:spPr>
      </p:pic>
      <p:pic>
        <p:nvPicPr>
          <p:cNvPr id="8195" name="Picture 3" descr="C:\Users\Семья\Documents\ирина\огурец\IMG_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2" y="3714752"/>
            <a:ext cx="3571900" cy="26789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1525" y="5334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Исследовательский этап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2" y="2214554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  быстрее он зацвел, хорошенько мы польем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мья\Documents\ирина\огурец\IMG_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0" y="3571876"/>
            <a:ext cx="2210981" cy="2947974"/>
          </a:xfrm>
          <a:prstGeom prst="rect">
            <a:avLst/>
          </a:prstGeom>
          <a:noFill/>
        </p:spPr>
      </p:pic>
      <p:pic>
        <p:nvPicPr>
          <p:cNvPr id="7171" name="Picture 3" descr="C:\Users\Семья\Documents\ирина\огурец\IMG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2" y="2857496"/>
            <a:ext cx="2165352" cy="2886842"/>
          </a:xfrm>
          <a:prstGeom prst="rect">
            <a:avLst/>
          </a:prstGeom>
          <a:noFill/>
        </p:spPr>
      </p:pic>
      <p:pic>
        <p:nvPicPr>
          <p:cNvPr id="4" name="Picture 2" descr="C:\Users\Семья\Documents\ирина\огурец\IMG_0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4" y="1257309"/>
            <a:ext cx="2398527" cy="317182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1525" y="5334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Исследовательский этап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0" y="121442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каждым днем растем, растем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0" y="464344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теперь уже цветем!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RAD">
  <a:themeElements>
    <a:clrScheme name="">
      <a:dk1>
        <a:srgbClr val="777777"/>
      </a:dk1>
      <a:lt1>
        <a:srgbClr val="FFFFFF"/>
      </a:lt1>
      <a:dk2>
        <a:srgbClr val="003399"/>
      </a:dk2>
      <a:lt2>
        <a:srgbClr val="FFFFFF"/>
      </a:lt2>
      <a:accent1>
        <a:srgbClr val="FF9900"/>
      </a:accent1>
      <a:accent2>
        <a:srgbClr val="003399"/>
      </a:accent2>
      <a:accent3>
        <a:srgbClr val="AAADCA"/>
      </a:accent3>
      <a:accent4>
        <a:srgbClr val="DADADA"/>
      </a:accent4>
      <a:accent5>
        <a:srgbClr val="FFCAAA"/>
      </a:accent5>
      <a:accent6>
        <a:srgbClr val="002D8A"/>
      </a:accent6>
      <a:hlink>
        <a:srgbClr val="339933"/>
      </a:hlink>
      <a:folHlink>
        <a:srgbClr val="660066"/>
      </a:folHlink>
    </a:clrScheme>
    <a:fontScheme name="BLUEGRA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G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BLUEGRAD</Template>
  <TotalTime>243</TotalTime>
  <Pages>1</Pages>
  <Words>276</Words>
  <Application>Microsoft PowerPoint 4.0</Application>
  <PresentationFormat>Слайд 35 мм</PresentationFormat>
  <Paragraphs>39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BLUEGRAD</vt:lpstr>
      <vt:lpstr>МДОУ «Детский  сад «Солнышко» с. Раевка Ивантеевского района Саратовской области»</vt:lpstr>
      <vt:lpstr>Задачи проекта</vt:lpstr>
      <vt:lpstr>Проблемный вопрос</vt:lpstr>
      <vt:lpstr>Прогнозируемый результат </vt:lpstr>
      <vt:lpstr>Срок реализации проекта</vt:lpstr>
      <vt:lpstr>Исследовательский этап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солнышко</cp:lastModifiedBy>
  <cp:revision>33</cp:revision>
  <dcterms:created xsi:type="dcterms:W3CDTF">2012-05-15T05:28:38Z</dcterms:created>
  <dcterms:modified xsi:type="dcterms:W3CDTF">2014-01-24T09:32:01Z</dcterms:modified>
</cp:coreProperties>
</file>