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58" r:id="rId9"/>
    <p:sldId id="259" r:id="rId10"/>
    <p:sldId id="267" r:id="rId11"/>
    <p:sldId id="25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B3"/>
    <a:srgbClr val="F70997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kidrool.ru/myilo_detskoe_alisa_150g_svoboda_oao_6401.html" TargetMode="External"/><Relationship Id="rId2" Type="http://schemas.openxmlformats.org/officeDocument/2006/relationships/hyperlink" Target="http://novorab.ru/ArticleSection/Details/273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rowina.ucoz.com/" TargetMode="External"/><Relationship Id="rId4" Type="http://schemas.openxmlformats.org/officeDocument/2006/relationships/hyperlink" Target="http://dom-i-domochadci.ru/parad-my-l-ny-h-puzy-re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емья\Documents\ирина\конкурсы 2013\Проект Пахомова И.А\конкурс пузырь\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42"/>
            <a:ext cx="2286000" cy="304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3857628"/>
            <a:ext cx="7643866" cy="242889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Проект выполнила: воспитанница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МДОУ «Детский сад «Солнышко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с. </a:t>
            </a:r>
            <a:r>
              <a:rPr lang="ru-RU" dirty="0" err="1" smtClean="0">
                <a:solidFill>
                  <a:schemeClr val="tx1"/>
                </a:solidFill>
              </a:rPr>
              <a:t>Раевка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Ивантеевского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Пахомова  Лена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воспитатель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Пахомова </a:t>
            </a:r>
            <a:r>
              <a:rPr lang="ru-RU" dirty="0" smtClean="0">
                <a:solidFill>
                  <a:schemeClr val="tx1"/>
                </a:solidFill>
              </a:rPr>
              <a:t>И.А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5643602" cy="1684339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rgbClr val="F70997"/>
                </a:solidFill>
              </a:rPr>
              <a:t>Раздувайся пузырь!</a:t>
            </a:r>
            <a:endParaRPr lang="ru-RU" sz="4800" b="1" i="1" dirty="0">
              <a:solidFill>
                <a:srgbClr val="F70997"/>
              </a:solidFill>
            </a:endParaRPr>
          </a:p>
        </p:txBody>
      </p:sp>
      <p:pic>
        <p:nvPicPr>
          <p:cNvPr id="1030" name="Picture 6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7500990" cy="419100"/>
          </a:xfrm>
          <a:prstGeom prst="rect">
            <a:avLst/>
          </a:prstGeom>
          <a:noFill/>
        </p:spPr>
      </p:pic>
      <p:pic>
        <p:nvPicPr>
          <p:cNvPr id="10" name="Picture 6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147936" y="3719516"/>
            <a:ext cx="5143536" cy="419100"/>
          </a:xfrm>
          <a:prstGeom prst="rect">
            <a:avLst/>
          </a:prstGeom>
          <a:noFill/>
        </p:spPr>
      </p:pic>
      <p:pic>
        <p:nvPicPr>
          <p:cNvPr id="11" name="Picture 6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215082"/>
            <a:ext cx="8643998" cy="419100"/>
          </a:xfrm>
          <a:prstGeom prst="rect">
            <a:avLst/>
          </a:prstGeom>
          <a:noFill/>
        </p:spPr>
      </p:pic>
      <p:pic>
        <p:nvPicPr>
          <p:cNvPr id="12" name="Picture 6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603087" y="3112293"/>
            <a:ext cx="6357982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Вывод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543956" cy="118585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    На </a:t>
            </a:r>
            <a:r>
              <a:rPr lang="ru-RU" sz="2800" dirty="0" smtClean="0"/>
              <a:t>мягкой поверхности пузырь лопается </a:t>
            </a:r>
            <a:r>
              <a:rPr lang="ru-RU" sz="2800" dirty="0" smtClean="0"/>
              <a:t>не сразу</a:t>
            </a:r>
            <a:r>
              <a:rPr lang="ru-RU" sz="2800" dirty="0" smtClean="0"/>
              <a:t>, </a:t>
            </a:r>
            <a:r>
              <a:rPr lang="ru-RU" sz="2800" dirty="0" smtClean="0"/>
              <a:t>а к </a:t>
            </a:r>
            <a:r>
              <a:rPr lang="ru-RU" sz="2800" dirty="0" smtClean="0"/>
              <a:t>гладкой прилипает.</a:t>
            </a:r>
          </a:p>
          <a:p>
            <a:endParaRPr lang="ru-RU" sz="2800" dirty="0"/>
          </a:p>
        </p:txBody>
      </p:sp>
      <p:pic>
        <p:nvPicPr>
          <p:cNvPr id="24578" name="Picture 2" descr="C:\Users\Семья\Documents\ирина\конкурсы 2013\Проект Пахомова И.А\Новая папка\IMG_0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750" y="4071942"/>
            <a:ext cx="2752950" cy="2063753"/>
          </a:xfrm>
          <a:prstGeom prst="rect">
            <a:avLst/>
          </a:prstGeom>
          <a:noFill/>
        </p:spPr>
      </p:pic>
      <p:pic>
        <p:nvPicPr>
          <p:cNvPr id="24579" name="Picture 3" descr="C:\Users\Семья\Documents\ирина\конкурсы 2013\Проект Пахомова И.А\Новая папка\IMG_0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14818"/>
            <a:ext cx="2786082" cy="2088591"/>
          </a:xfrm>
          <a:prstGeom prst="rect">
            <a:avLst/>
          </a:prstGeom>
          <a:noFill/>
        </p:spPr>
      </p:pic>
      <p:pic>
        <p:nvPicPr>
          <p:cNvPr id="24580" name="Picture 4" descr="C:\Users\Семья\Documents\ирина\конкурсы 2013\Проект Пахомова И.А\Новая папка\IMG_08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00306"/>
            <a:ext cx="2572963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785926"/>
            <a:ext cx="71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Анимация:</a:t>
            </a:r>
            <a:endParaRPr lang="ru-RU" dirty="0" smtClean="0"/>
          </a:p>
          <a:p>
            <a:r>
              <a:rPr lang="ru-RU" dirty="0" smtClean="0"/>
              <a:t>Дети и пузыри -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novorab.ru/ArticleSection/Details/2730</a:t>
            </a:r>
            <a:endParaRPr lang="ru-RU" dirty="0" smtClean="0"/>
          </a:p>
          <a:p>
            <a:r>
              <a:rPr lang="ru-RU" dirty="0" smtClean="0"/>
              <a:t>Сверкающие пузыри -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kartinkidrool.ru/myilo_detskoe_alisa_150g_svoboda_oao_6401.html</a:t>
            </a:r>
            <a:endParaRPr lang="ru-RU" dirty="0" smtClean="0"/>
          </a:p>
          <a:p>
            <a:r>
              <a:rPr lang="ru-RU" dirty="0" smtClean="0"/>
              <a:t>Смайлик - </a:t>
            </a:r>
            <a:r>
              <a:rPr lang="en-US" dirty="0" smtClean="0"/>
              <a:t>http://animo2.ucoz.ru/photo/animacii_malogo_razmera/sklad_animacij/animacija_mylnye_puzyri/14-0-2112</a:t>
            </a:r>
            <a:endParaRPr lang="ru-RU" dirty="0" smtClean="0"/>
          </a:p>
          <a:p>
            <a:r>
              <a:rPr lang="ru-RU" dirty="0" smtClean="0"/>
              <a:t>Фото:</a:t>
            </a:r>
          </a:p>
          <a:p>
            <a:r>
              <a:rPr lang="ru-RU" dirty="0" smtClean="0"/>
              <a:t>1 -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dom-i-domochadci.ru/parad-my-l-ny-h-puzy-rej</a:t>
            </a:r>
            <a:endParaRPr lang="ru-RU" dirty="0" smtClean="0"/>
          </a:p>
          <a:p>
            <a:r>
              <a:rPr lang="ru-RU" dirty="0" smtClean="0"/>
              <a:t>Автор </a:t>
            </a:r>
            <a:r>
              <a:rPr lang="ru-RU" dirty="0" smtClean="0"/>
              <a:t>шаблона  – </a:t>
            </a:r>
            <a:r>
              <a:rPr lang="en-US" dirty="0" smtClean="0">
                <a:hlinkClick r:id="rId5"/>
              </a:rPr>
              <a:t>http://corowina.ucoz.com/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50004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Ресурсы: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14356"/>
            <a:ext cx="706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C:\Users\Семья\Documents\ирина\конкурсы 2013\Проект Пахомова И.А\конкурс пузырь\IMG_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5214974" cy="4137928"/>
          </a:xfrm>
          <a:prstGeom prst="rect">
            <a:avLst/>
          </a:prstGeom>
          <a:noFill/>
        </p:spPr>
      </p:pic>
      <p:pic>
        <p:nvPicPr>
          <p:cNvPr id="25603" name="Picture 3" descr="C:\Users\Семья\Documents\ирина\конкурсы 2013\Проект Пахомова И.А\конкурс пузырь\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92644">
            <a:off x="380535" y="5361771"/>
            <a:ext cx="2134777" cy="947841"/>
          </a:xfrm>
          <a:prstGeom prst="rect">
            <a:avLst/>
          </a:prstGeom>
          <a:noFill/>
        </p:spPr>
      </p:pic>
      <p:pic>
        <p:nvPicPr>
          <p:cNvPr id="5" name="Picture 3" descr="C:\Users\Семья\Documents\ирина\конкурсы 2013\Проект Пахомова И.А\конкурс пузырь\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00994">
            <a:off x="7090610" y="5220596"/>
            <a:ext cx="1986513" cy="882012"/>
          </a:xfrm>
          <a:prstGeom prst="rect">
            <a:avLst/>
          </a:prstGeom>
          <a:noFill/>
        </p:spPr>
      </p:pic>
      <p:pic>
        <p:nvPicPr>
          <p:cNvPr id="25604" name="Picture 4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719741" y="3219450"/>
            <a:ext cx="6429420" cy="419100"/>
          </a:xfrm>
          <a:prstGeom prst="rect">
            <a:avLst/>
          </a:prstGeom>
          <a:noFill/>
        </p:spPr>
      </p:pic>
      <p:pic>
        <p:nvPicPr>
          <p:cNvPr id="25605" name="Picture 5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219374" y="3719517"/>
            <a:ext cx="5286413" cy="419100"/>
          </a:xfrm>
          <a:prstGeom prst="rect">
            <a:avLst/>
          </a:prstGeom>
          <a:noFill/>
        </p:spPr>
      </p:pic>
      <p:pic>
        <p:nvPicPr>
          <p:cNvPr id="25606" name="Picture 6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6286520"/>
            <a:ext cx="8858280" cy="419100"/>
          </a:xfrm>
          <a:prstGeom prst="rect">
            <a:avLst/>
          </a:prstGeom>
          <a:noFill/>
        </p:spPr>
      </p:pic>
      <p:pic>
        <p:nvPicPr>
          <p:cNvPr id="25607" name="Picture 7" descr="C:\Users\Семья\Documents\ирина\конкурсы 2013\Проект Пахомова И.А\конкурс пузырь\63lini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42852"/>
            <a:ext cx="7786710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ocuments\ирина\конкурсы 2013\Проект Пахомова И.А\конкурс пузырь\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981479" cy="36719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28670"/>
            <a:ext cx="3500462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Выдувание мыльных пузырей одно из самых любимых мною занятий. </a:t>
            </a:r>
            <a:endParaRPr lang="ru-RU" sz="2400" dirty="0"/>
          </a:p>
        </p:txBody>
      </p:sp>
      <p:pic>
        <p:nvPicPr>
          <p:cNvPr id="2050" name="Picture 2" descr="C:\Users\Семья\Documents\ирина\конкурсы 2013\Проект Пахомова И.А\Новая папка\IMG_0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348"/>
            <a:ext cx="4288140" cy="32146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люблю бегать за ними, когда они летят, смотреть как они кружатся над моей головой, рассматривать как пузыри переливаются всеми цветами радуги.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015154" cy="135732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/>
              <a:t>Если пузыри называются мыльными значит они сделаны из мыла?»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29058" y="3286124"/>
            <a:ext cx="5500726" cy="20002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Как сделать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самостоятельно </a:t>
            </a:r>
            <a:r>
              <a:rPr lang="ru-RU" sz="3600" dirty="0" smtClean="0"/>
              <a:t>мыльные </a:t>
            </a:r>
            <a:r>
              <a:rPr lang="ru-RU" sz="3600" dirty="0" smtClean="0"/>
              <a:t>пузыри?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64291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505B3"/>
                </a:solidFill>
              </a:rPr>
              <a:t>Проблемный вопрос</a:t>
            </a:r>
            <a:endParaRPr lang="ru-RU" sz="4800" b="1" dirty="0">
              <a:solidFill>
                <a:srgbClr val="0505B3"/>
              </a:solidFill>
            </a:endParaRPr>
          </a:p>
        </p:txBody>
      </p:sp>
      <p:pic>
        <p:nvPicPr>
          <p:cNvPr id="3077" name="Picture 5" descr="C:\Users\Семья\Documents\ирина\конкурсы 2013\Проект Пахомова И.А\конкурс пузырь\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980063">
            <a:off x="6723900" y="5126178"/>
            <a:ext cx="2604351" cy="1156332"/>
          </a:xfrm>
          <a:prstGeom prst="rect">
            <a:avLst/>
          </a:prstGeom>
          <a:noFill/>
        </p:spPr>
      </p:pic>
      <p:pic>
        <p:nvPicPr>
          <p:cNvPr id="9" name="Picture 5" descr="C:\Users\Семья\Documents\ирина\конкурсы 2013\Проект Пахомова И.А\конкурс пузырь\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06286">
            <a:off x="-297365" y="5249766"/>
            <a:ext cx="2604351" cy="1156332"/>
          </a:xfrm>
          <a:prstGeom prst="rect">
            <a:avLst/>
          </a:prstGeom>
          <a:noFill/>
        </p:spPr>
      </p:pic>
      <p:pic>
        <p:nvPicPr>
          <p:cNvPr id="10" name="Picture 5" descr="C:\Users\Семья\Documents\ирина\конкурсы 2013\Проект Пахомова И.А\конкурс пузырь\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59410">
            <a:off x="6834897" y="538874"/>
            <a:ext cx="2604351" cy="1156332"/>
          </a:xfrm>
          <a:prstGeom prst="rect">
            <a:avLst/>
          </a:prstGeom>
          <a:noFill/>
        </p:spPr>
      </p:pic>
      <p:pic>
        <p:nvPicPr>
          <p:cNvPr id="3079" name="Picture 7" descr="C:\Users\Семья\Documents\ирина\конкурсы 2013\Проект Пахомова И.А\конкурс пузырь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496"/>
            <a:ext cx="2928958" cy="2864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исследования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научиться делать мыльные пузыри;</a:t>
            </a:r>
          </a:p>
          <a:p>
            <a:pPr lvl="0"/>
            <a:r>
              <a:rPr lang="ru-RU" dirty="0" smtClean="0"/>
              <a:t>исследовать разные по составу растворы для мыльных пузырей;</a:t>
            </a:r>
          </a:p>
          <a:p>
            <a:pPr lvl="0"/>
            <a:r>
              <a:rPr lang="ru-RU" dirty="0" smtClean="0"/>
              <a:t>попробовать выдуть пузыри из разных формочек и предметов;</a:t>
            </a:r>
          </a:p>
          <a:p>
            <a:pPr lvl="0"/>
            <a:r>
              <a:rPr lang="ru-RU" dirty="0" smtClean="0"/>
              <a:t>исследовать на какой поверхности при приземлении пузырь дольше не лопается.</a:t>
            </a:r>
          </a:p>
          <a:p>
            <a:endParaRPr lang="ru-RU" dirty="0"/>
          </a:p>
        </p:txBody>
      </p:sp>
      <p:pic>
        <p:nvPicPr>
          <p:cNvPr id="4098" name="Picture 2" descr="C:\Users\Семья\Documents\ирина\конкурсы 2013\Проект Пахомова И.А\конкурс пузырь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000232" cy="1888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00066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Первая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попытка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928802"/>
            <a:ext cx="4114800" cy="4389120"/>
          </a:xfrm>
        </p:spPr>
        <p:txBody>
          <a:bodyPr/>
          <a:lstStyle/>
          <a:p>
            <a:r>
              <a:rPr lang="ru-RU" dirty="0" smtClean="0"/>
              <a:t>Раствор состоял из мыла и воды.</a:t>
            </a:r>
          </a:p>
          <a:p>
            <a:endParaRPr lang="ru-RU" dirty="0" smtClean="0"/>
          </a:p>
          <a:p>
            <a:r>
              <a:rPr lang="ru-RU" dirty="0" smtClean="0"/>
              <a:t>Пузыри были небольших размеров и быстро лопались.</a:t>
            </a:r>
            <a:endParaRPr lang="ru-RU" dirty="0"/>
          </a:p>
        </p:txBody>
      </p:sp>
      <p:pic>
        <p:nvPicPr>
          <p:cNvPr id="5123" name="Picture 3" descr="C:\Users\Семья\Documents\ирина\конкурсы 2013\Проект Пахомова И.А\Новая папка\IMG_0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3714776" cy="2784788"/>
          </a:xfrm>
          <a:prstGeom prst="rect">
            <a:avLst/>
          </a:prstGeom>
          <a:noFill/>
        </p:spPr>
      </p:pic>
      <p:pic>
        <p:nvPicPr>
          <p:cNvPr id="5124" name="Picture 4" descr="C:\Users\Семья\Documents\ирина\конкурсы 2013\Проект Пахомова И.А\Новая папка\IMG_0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71650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Продолжаем экспериментировать.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емья\Documents\ирина\конкурсы 2013\Проект Пахомова И.А\Новая папка\IMG_0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71942"/>
            <a:ext cx="3071834" cy="2302805"/>
          </a:xfrm>
          <a:prstGeom prst="rect">
            <a:avLst/>
          </a:prstGeom>
          <a:noFill/>
        </p:spPr>
      </p:pic>
      <p:pic>
        <p:nvPicPr>
          <p:cNvPr id="6147" name="Picture 3" descr="C:\Users\Семья\Documents\ирина\конкурсы 2013\Проект Пахомова И.А\Новая папка\IMG_0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3071834" cy="2302805"/>
          </a:xfrm>
          <a:prstGeom prst="rect">
            <a:avLst/>
          </a:prstGeom>
          <a:noFill/>
        </p:spPr>
      </p:pic>
      <p:pic>
        <p:nvPicPr>
          <p:cNvPr id="6148" name="Picture 4" descr="C:\Users\Семья\Documents\ирина\конкурсы 2013\Проект Пахомова И.А\Новая папка\IMG_08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8"/>
            <a:ext cx="3000396" cy="2249251"/>
          </a:xfrm>
          <a:prstGeom prst="rect">
            <a:avLst/>
          </a:prstGeom>
          <a:noFill/>
        </p:spPr>
      </p:pic>
      <p:pic>
        <p:nvPicPr>
          <p:cNvPr id="6149" name="Picture 5" descr="C:\Users\Семья\Documents\ирина\конкурсы 2013\Проект Пахомова И.А\Новая папка\IMG_08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143379"/>
            <a:ext cx="2928958" cy="219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Мы близки к разгадке!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Семья\Documents\ирина\конкурсы 2013\Проект Пахомова И.А\Новая папка\IMG_08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5214974" cy="3911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71481"/>
            <a:ext cx="6486516" cy="121444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Вывод 1: Лучший раствор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Наилучшим раствором для мыльных пузырей является: вода, моющее средство для посуды и глицерин</a:t>
            </a:r>
            <a:endParaRPr lang="ru-RU" sz="2800" dirty="0"/>
          </a:p>
        </p:txBody>
      </p:sp>
      <p:pic>
        <p:nvPicPr>
          <p:cNvPr id="9220" name="Picture 4" descr="C:\Users\Семья\Documents\ирина\конкурсы 2013\Проект Пахомова И.А\Новая папка\IMG_0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786322"/>
            <a:ext cx="2276475" cy="1706563"/>
          </a:xfrm>
          <a:prstGeom prst="rect">
            <a:avLst/>
          </a:prstGeom>
          <a:noFill/>
        </p:spPr>
      </p:pic>
      <p:pic>
        <p:nvPicPr>
          <p:cNvPr id="9225" name="Picture 9" descr="C:\Users\Семья\Documents\ирина\конкурсы 2013\Проект Пахомова И.А\Новая папка\IMG_0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71810"/>
            <a:ext cx="2276475" cy="1706563"/>
          </a:xfrm>
          <a:prstGeom prst="rect">
            <a:avLst/>
          </a:prstGeom>
          <a:noFill/>
        </p:spPr>
      </p:pic>
      <p:pic>
        <p:nvPicPr>
          <p:cNvPr id="9228" name="Picture 12" descr="C:\Users\Семья\Documents\ирина\конкурсы 2013\Проект Пахомова И.А\Новая папка\IMG_0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786322"/>
            <a:ext cx="2276475" cy="1706563"/>
          </a:xfrm>
          <a:prstGeom prst="rect">
            <a:avLst/>
          </a:prstGeom>
          <a:noFill/>
        </p:spPr>
      </p:pic>
      <p:pic>
        <p:nvPicPr>
          <p:cNvPr id="9229" name="Picture 13" descr="C:\Users\Семья\Documents\ирина\конкурсы 2013\Проект Пахомова И.А\Новая папка\IMG_07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71810"/>
            <a:ext cx="2276475" cy="1706563"/>
          </a:xfrm>
          <a:prstGeom prst="rect">
            <a:avLst/>
          </a:prstGeom>
          <a:noFill/>
        </p:spPr>
      </p:pic>
      <p:pic>
        <p:nvPicPr>
          <p:cNvPr id="9230" name="Picture 14" descr="C:\Users\Семья\Documents\ирина\конкурсы 2013\Проект Пахомова И.А\Новая папка\IMG_08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143248"/>
            <a:ext cx="2276475" cy="170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358114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Вывод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2: Он все равно круглый!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92880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Не </a:t>
            </a:r>
            <a:r>
              <a:rPr lang="ru-RU" sz="2400" dirty="0" smtClean="0"/>
              <a:t>зависимо от формы рамок при выдувании  пузыри получаются в форме шара и чем больше отверстие в рамке, тем пузырь выдувается большего размера.</a:t>
            </a:r>
          </a:p>
          <a:p>
            <a:endParaRPr lang="ru-RU" dirty="0"/>
          </a:p>
        </p:txBody>
      </p:sp>
      <p:pic>
        <p:nvPicPr>
          <p:cNvPr id="8194" name="Picture 2" descr="C:\Users\Семья\Documents\ирина\конкурсы 2013\Проект Пахомова И.А\Новая папка\IMG_0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714884"/>
            <a:ext cx="2276475" cy="1706563"/>
          </a:xfrm>
          <a:prstGeom prst="rect">
            <a:avLst/>
          </a:prstGeom>
          <a:noFill/>
        </p:spPr>
      </p:pic>
      <p:pic>
        <p:nvPicPr>
          <p:cNvPr id="8195" name="Picture 3" descr="C:\Users\Семья\Documents\ирина\конкурсы 2013\Проект Пахомова И.А\Новая папка\IMG_0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71810"/>
            <a:ext cx="2276475" cy="1706563"/>
          </a:xfrm>
          <a:prstGeom prst="rect">
            <a:avLst/>
          </a:prstGeom>
          <a:noFill/>
        </p:spPr>
      </p:pic>
      <p:pic>
        <p:nvPicPr>
          <p:cNvPr id="8196" name="Picture 4" descr="C:\Users\Семья\Documents\ирина\конкурсы 2013\Проект Пахомова И.А\Новая папка\IMG_0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714884"/>
            <a:ext cx="2276475" cy="1706563"/>
          </a:xfrm>
          <a:prstGeom prst="rect">
            <a:avLst/>
          </a:prstGeom>
          <a:noFill/>
        </p:spPr>
      </p:pic>
      <p:pic>
        <p:nvPicPr>
          <p:cNvPr id="8197" name="Picture 5" descr="C:\Users\Семья\Documents\ирина\конкурсы 2013\Проект Пахомова И.А\Новая папка\IMG_08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3248"/>
            <a:ext cx="2276475" cy="1706563"/>
          </a:xfrm>
          <a:prstGeom prst="rect">
            <a:avLst/>
          </a:prstGeom>
          <a:noFill/>
        </p:spPr>
      </p:pic>
      <p:pic>
        <p:nvPicPr>
          <p:cNvPr id="12" name="Picture 1" descr="C:\Users\Семья\Documents\ирина\конкурсы 2013\Проект Пахомова И.А\Новая папка\IMG_08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071810"/>
            <a:ext cx="2276475" cy="170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Раздувайся пузырь!</vt:lpstr>
      <vt:lpstr>Слайд 2</vt:lpstr>
      <vt:lpstr>Как сделать  самостоятельно мыльные пузыри? </vt:lpstr>
      <vt:lpstr>Задачи исследования:  </vt:lpstr>
      <vt:lpstr>Первая попытка</vt:lpstr>
      <vt:lpstr>Продолжаем экспериментировать.</vt:lpstr>
      <vt:lpstr>Мы близки к разгадке! </vt:lpstr>
      <vt:lpstr>Вывод 1: Лучший раствор</vt:lpstr>
      <vt:lpstr>Вывод 2: Он все равно круглый!</vt:lpstr>
      <vt:lpstr>Вывод 3: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Пахомова И.А.</dc:creator>
  <cp:lastModifiedBy>Семья</cp:lastModifiedBy>
  <cp:revision>17</cp:revision>
  <dcterms:created xsi:type="dcterms:W3CDTF">2013-01-06T18:32:13Z</dcterms:created>
  <dcterms:modified xsi:type="dcterms:W3CDTF">2013-01-29T19:38:14Z</dcterms:modified>
  <cp:contentType>Проект "Раздувайся пузырь!"</cp:contentType>
</cp:coreProperties>
</file>