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58" r:id="rId4"/>
    <p:sldId id="282" r:id="rId5"/>
    <p:sldId id="279" r:id="rId6"/>
    <p:sldId id="262" r:id="rId7"/>
    <p:sldId id="280" r:id="rId8"/>
    <p:sldId id="278" r:id="rId9"/>
    <p:sldId id="268" r:id="rId10"/>
    <p:sldId id="27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99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88" d="100"/>
          <a:sy n="88" d="100"/>
        </p:scale>
        <p:origin x="-9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C52D18-D9BF-4D40-97FE-A97E9981D6C5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16AC35-97A3-4370-9F0E-243ADA34D7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0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8D2FF8-DF32-4551-A0C3-8811E7BAC942}" type="slidenum">
              <a:rPr lang="ru-RU"/>
              <a:pPr eaLnBrk="1" hangingPunct="1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88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97D3-1D32-4465-BC6C-058C754C0F5F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25DE-C8E2-4CAF-82FF-AF1D8E17A7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24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EBD3-C38B-4676-816F-4E31A3B4D8EB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A2643-32FD-42D8-A45C-10F893B81C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79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AD98-6E9D-424E-8806-337323B857C2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0866F-1065-4CB5-BAA6-DE2F0954A6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579-74FB-40B9-90F1-547B236AE182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D3B48-E4E8-4EB4-B0EF-EA01FE41EF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72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3CBC-65AB-423A-B5D5-ABE966898677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38462-55A5-4C96-A579-1B7105ADF6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36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F0EA-996B-4950-BF7A-533D3AD8A10F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F650B-1F93-4BCF-B06B-B48B470DD4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58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5413-9DF9-491C-AFFC-892B6EF3D436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111F2-0EC7-4A6B-9085-58F267094C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00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1CD9-9E2C-4170-90EB-ECF6112801D1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E213-63CE-44BF-9077-57A62F2994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9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E01D-21EC-479A-807A-C6808C5D46EB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626C-7C15-43EE-9858-C9340E1C71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04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501A-44B6-4B0B-93BC-117A8C1E7BD3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81F7A-BFA4-4774-8E78-ECFD57B0A8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71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FEA9-BC25-41AD-9F03-8246CB5C8619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6039A-A236-4859-92A2-14DE049576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05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FCF3E6-BCAA-4D09-B3B5-BA0BAB04C21D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1F4233-96A1-41DB-9A31-093EC33DFB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28860" y="1785926"/>
            <a:ext cx="5832475" cy="1470025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Использование мнемотаблиц в развитии детей среднего дошкольного возраста.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050" y="4868863"/>
            <a:ext cx="6400800" cy="1752600"/>
          </a:xfrm>
        </p:spPr>
        <p:txBody>
          <a:bodyPr/>
          <a:lstStyle/>
          <a:p>
            <a:pPr eaLnBrk="1" hangingPunct="1"/>
            <a:endParaRPr lang="ru-RU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84438" y="1196975"/>
            <a:ext cx="5829300" cy="1655763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или мнемоника, в переводе с греческого – «искусство запоминания».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это система методов и приемов, обеспечивающих эффективное запоминание, сохранение и воспроизведение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55650" y="4840288"/>
            <a:ext cx="242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57232"/>
            <a:ext cx="7980363" cy="56880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Структура мнемотехники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cs typeface="Arial" pitchFamily="34" charset="0"/>
              </a:rPr>
              <a:t>Методика работы с </a:t>
            </a:r>
            <a:endParaRPr lang="ru-RU" sz="3600" b="1" dirty="0" smtClean="0">
              <a:solidFill>
                <a:srgbClr val="00B050"/>
              </a:solidFill>
              <a:cs typeface="Arial" pitchFamily="34" charset="0"/>
            </a:endParaRPr>
          </a:p>
          <a:p>
            <a:pPr algn="ctr"/>
            <a:r>
              <a:rPr lang="ru-RU" sz="3600" b="1" dirty="0" err="1" smtClean="0">
                <a:solidFill>
                  <a:srgbClr val="00B050"/>
                </a:solidFill>
                <a:cs typeface="Arial" pitchFamily="34" charset="0"/>
              </a:rPr>
              <a:t>мнемотаблицами</a:t>
            </a:r>
            <a:endParaRPr lang="ru-RU" sz="3600" b="1" dirty="0" smtClean="0">
              <a:solidFill>
                <a:srgbClr val="00B050"/>
              </a:solidFill>
              <a:cs typeface="Arial" pitchFamily="34" charset="0"/>
            </a:endParaRPr>
          </a:p>
          <a:p>
            <a:pPr algn="ctr"/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таблиц и разбор, изображённых на ней символов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buFont typeface="+mj-lt"/>
              <a:buAutoNum type="arabicPeriod"/>
            </a:pPr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Преобразование символов в образы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buFont typeface="+mj-lt"/>
              <a:buAutoNum type="arabicPeriod"/>
            </a:pPr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Пересказ при помощи символов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545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bc15432998ef84d9badc8888e216ffe0.jpg"/>
          <p:cNvPicPr>
            <a:picLocks noChangeAspect="1" noChangeArrowheads="1"/>
          </p:cNvPicPr>
          <p:nvPr/>
        </p:nvPicPr>
        <p:blipFill>
          <a:blip r:embed="rId2" cstate="print"/>
          <a:srcRect r="5017"/>
          <a:stretch>
            <a:fillRect/>
          </a:stretch>
        </p:blipFill>
        <p:spPr bwMode="auto">
          <a:xfrm>
            <a:off x="1643042" y="914747"/>
            <a:ext cx="6215106" cy="4585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827584" y="332656"/>
            <a:ext cx="774950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Использование </a:t>
            </a:r>
            <a:r>
              <a:rPr lang="ru-RU" sz="2800" b="1" i="1" dirty="0" err="1" smtClean="0">
                <a:solidFill>
                  <a:srgbClr val="00B050"/>
                </a:solidFill>
                <a:latin typeface="Bookman Old Style" pitchFamily="18" charset="0"/>
              </a:rPr>
              <a:t>мнемотаблиц</a:t>
            </a:r>
            <a:r>
              <a:rPr lang="ru-RU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 в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 развитии речи детей среднего возраста</a:t>
            </a:r>
            <a:endParaRPr lang="ru-RU" sz="2800" b="1" i="1" dirty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defRPr/>
            </a:pPr>
            <a:endParaRPr lang="ru-RU" dirty="0">
              <a:solidFill>
                <a:srgbClr val="00B050"/>
              </a:solidFill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3200" i="1" dirty="0" smtClean="0">
                <a:solidFill>
                  <a:srgbClr val="00B050"/>
                </a:solidFill>
                <a:latin typeface="Bookman Old Style" pitchFamily="18" charset="0"/>
              </a:rPr>
              <a:t>Составление описательных рассказов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sz="3200" i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3200" i="1" dirty="0" smtClean="0">
                <a:solidFill>
                  <a:srgbClr val="00B050"/>
                </a:solidFill>
                <a:latin typeface="Bookman Old Style" pitchFamily="18" charset="0"/>
              </a:rPr>
              <a:t>Пересказ сказки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sz="3200" i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3200" i="1" dirty="0" smtClean="0">
                <a:solidFill>
                  <a:srgbClr val="00B050"/>
                </a:solidFill>
                <a:latin typeface="Bookman Old Style" pitchFamily="18" charset="0"/>
              </a:rPr>
              <a:t>Заучивание стихотворения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sz="3200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eledu.ru/juravlik/images/metodkopilka/mnemotehnik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71480"/>
            <a:ext cx="7643866" cy="5715040"/>
          </a:xfrm>
          <a:prstGeom prst="rect">
            <a:avLst/>
          </a:prstGeom>
          <a:ln w="19050" cap="rnd"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0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ЗАУЧИВАНИЕ   СТИХОТВОРЕНИЙ.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omel.ucoz.ru/stichi/owochi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59182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5984" y="507207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руки овощи берем,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Овощи на стол кладем.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Лук, морковка, кабачок,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Помидор, горох, лучок.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Пересказ сказок</a:t>
            </a:r>
          </a:p>
        </p:txBody>
      </p:sp>
      <p:pic>
        <p:nvPicPr>
          <p:cNvPr id="4" name="Рисунок 3" descr="http://cv01.twirpx.net/0545/05450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632848" cy="510427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99</Words>
  <Application>Microsoft Office PowerPoint</Application>
  <PresentationFormat>Экран (4:3)</PresentationFormat>
  <Paragraphs>27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Использование мнемотаблиц в развитии детей среднего дошкольного возраста.</vt:lpstr>
      <vt:lpstr>Слайд 2</vt:lpstr>
      <vt:lpstr>Структура мнемотехники</vt:lpstr>
      <vt:lpstr>Слайд 4</vt:lpstr>
      <vt:lpstr>Слайд 5</vt:lpstr>
      <vt:lpstr>Слайд 6</vt:lpstr>
      <vt:lpstr>Слайд 7</vt:lpstr>
      <vt:lpstr>Слайд 8</vt:lpstr>
      <vt:lpstr>Пересказ сказок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Home</cp:lastModifiedBy>
  <cp:revision>79</cp:revision>
  <dcterms:created xsi:type="dcterms:W3CDTF">2011-08-02T23:19:04Z</dcterms:created>
  <dcterms:modified xsi:type="dcterms:W3CDTF">2014-02-10T19:09:15Z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00080032a50000000000010250300207f7000400038000</vt:lpwstr>
  </property>
</Properties>
</file>