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3" r:id="rId5"/>
    <p:sldId id="262" r:id="rId6"/>
    <p:sldId id="269" r:id="rId7"/>
    <p:sldId id="264" r:id="rId8"/>
    <p:sldId id="265" r:id="rId9"/>
    <p:sldId id="266" r:id="rId10"/>
    <p:sldId id="267" r:id="rId11"/>
    <p:sldId id="268" r:id="rId12"/>
    <p:sldId id="261" r:id="rId13"/>
    <p:sldId id="25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A63"/>
    <a:srgbClr val="007434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6B1C0-99AC-445C-A8D1-CC67A2C351E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B1FB8-9698-4F7E-A36D-5AAA4D90F87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1FB8-9698-4F7E-A36D-5AAA4D90F87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B1FB8-9698-4F7E-A36D-5AAA4D90F870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F1525-705A-4850-9FED-37F6B5808BBF}" type="datetimeFigureOut">
              <a:rPr lang="ru-RU" smtClean="0"/>
              <a:pPr/>
              <a:t>18.01.2015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30A1-BBD1-431F-BD2C-4F8A434AEE2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FF0000"/>
                </a:solidFill>
              </a:rPr>
              <a:t>СВЕ</a:t>
            </a:r>
            <a:r>
              <a:rPr lang="ru-RU" sz="11500" dirty="0" smtClean="0">
                <a:solidFill>
                  <a:srgbClr val="FFCC00"/>
                </a:solidFill>
              </a:rPr>
              <a:t>ТО</a:t>
            </a:r>
            <a:r>
              <a:rPr lang="ru-RU" sz="11500" dirty="0" smtClean="0">
                <a:solidFill>
                  <a:srgbClr val="00B050"/>
                </a:solidFill>
              </a:rPr>
              <a:t>ФОР</a:t>
            </a:r>
            <a:endParaRPr lang="ru-RU" sz="115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4427984" cy="191683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Воспитатель ГБДОУ </a:t>
            </a:r>
            <a:r>
              <a:rPr lang="ru-RU" b="1" dirty="0" smtClean="0">
                <a:solidFill>
                  <a:srgbClr val="FFCC00"/>
                </a:solidFill>
              </a:rPr>
              <a:t>№100 Центрального </a:t>
            </a:r>
            <a:r>
              <a:rPr lang="ru-RU" b="1" dirty="0" smtClean="0">
                <a:solidFill>
                  <a:srgbClr val="00B050"/>
                </a:solidFill>
              </a:rPr>
              <a:t>района </a:t>
            </a:r>
            <a:r>
              <a:rPr lang="ru-RU" b="1" dirty="0" err="1" smtClean="0">
                <a:solidFill>
                  <a:srgbClr val="00B050"/>
                </a:solidFill>
              </a:rPr>
              <a:t>Бреус</a:t>
            </a:r>
            <a:r>
              <a:rPr lang="ru-RU" b="1" dirty="0" smtClean="0">
                <a:solidFill>
                  <a:srgbClr val="00B050"/>
                </a:solidFill>
              </a:rPr>
              <a:t> И.С.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703" y="332656"/>
            <a:ext cx="7698594" cy="61902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568" y="4365105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Наконец, зеленый глаз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Открывает путь для нас.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Полосатый переход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Пешеходов юных ждет!</a:t>
            </a:r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80112" y="188640"/>
            <a:ext cx="35638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Светофор для пешеходов. На нем изображено два человечка – красный и зеленый. Красный человечек нарисован стоящим, а зеленый – идущим. Зажегся красный человечек, значит стой на месте, дорогу переходить нельзя! Как только загорится зеленый шагающий человечек, можешь смело переходить дорогу.</a:t>
            </a:r>
            <a:endParaRPr lang="ru-RU" sz="2400" b="1" dirty="0"/>
          </a:p>
        </p:txBody>
      </p:sp>
      <p:pic>
        <p:nvPicPr>
          <p:cNvPr id="5" name="Рисунок 4" descr="ьь.jpg"/>
          <p:cNvPicPr>
            <a:picLocks noChangeAspect="1"/>
          </p:cNvPicPr>
          <p:nvPr/>
        </p:nvPicPr>
        <p:blipFill>
          <a:blip r:embed="rId2" cstate="print"/>
          <a:srcRect l="35275"/>
          <a:stretch>
            <a:fillRect/>
          </a:stretch>
        </p:blipFill>
        <p:spPr>
          <a:xfrm>
            <a:off x="179512" y="620688"/>
            <a:ext cx="3171032" cy="4626514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63888" y="1571610"/>
            <a:ext cx="24482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Стойте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4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Идите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43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59632" y="5013176"/>
          <a:ext cx="6096000" cy="15544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554480">
                <a:tc>
                  <a:txBody>
                    <a:bodyPr/>
                    <a:lstStyle/>
                    <a:p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 знакомые полоски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Знают дети, знает взрослый,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ту сторону ведет –   пешеходный переход</a:t>
                      </a:r>
                      <a:endParaRPr lang="ru-RU" sz="2400" b="1" i="0" dirty="0">
                        <a:solidFill>
                          <a:srgbClr val="40404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2" name="Рисунок 11" descr="о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332657"/>
            <a:ext cx="5715000" cy="4824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5085185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и ночь несет дозор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дороги светофор.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Он цветами своих глаз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беды спасает нас.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лл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3688" y="116632"/>
            <a:ext cx="3476625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августа. Международный день светофора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5484957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 светофору (Новосибирск)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первый в России 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Представляет собой скульптурную композицию в виде постового, который приветствует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светофор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Церемония открытия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памятника состоялась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июня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2006 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Памятник_светофор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9812" y="548680"/>
            <a:ext cx="3384376" cy="487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28178"/>
            <a:ext cx="7668344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57150">
                  <a:solidFill>
                    <a:srgbClr val="FF0066"/>
                  </a:solidFill>
                </a:ln>
                <a:solidFill>
                  <a:srgbClr val="00DA63"/>
                </a:solidFill>
              </a:rPr>
              <a:t>Спасибо за внимание!</a:t>
            </a:r>
            <a:endParaRPr lang="ru-RU" dirty="0">
              <a:solidFill>
                <a:srgbClr val="00DA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4376191" cy="424222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4797152"/>
          <a:ext cx="8892480" cy="2060848"/>
        </p:xfrm>
        <a:graphic>
          <a:graphicData uri="http://schemas.openxmlformats.org/drawingml/2006/table">
            <a:tbl>
              <a:tblPr/>
              <a:tblGrid>
                <a:gridCol w="8892480"/>
              </a:tblGrid>
              <a:tr h="2060848">
                <a:tc>
                  <a:txBody>
                    <a:bodyPr/>
                    <a:lstStyle/>
                    <a:p>
                      <a:r>
                        <a:rPr lang="ru-RU" sz="2000" b="1" i="0" dirty="0" err="1">
                          <a:latin typeface="Times New Roman" pitchFamily="18" charset="0"/>
                          <a:cs typeface="Times New Roman" pitchFamily="18" charset="0"/>
                        </a:rPr>
                        <a:t>Светофо́р</a:t>
                      </a: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 (от русск. свет и греч. </a:t>
                      </a:r>
                      <a:r>
                        <a:rPr lang="ru-RU" sz="2000" b="1" i="0" dirty="0" err="1">
                          <a:latin typeface="Times New Roman" pitchFamily="18" charset="0"/>
                          <a:cs typeface="Times New Roman" pitchFamily="18" charset="0"/>
                        </a:rPr>
                        <a:t>φορός </a:t>
                      </a: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«несущий</a:t>
                      </a:r>
                      <a:r>
                        <a:rPr lang="ru-RU" sz="20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») устройство </a:t>
                      </a: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оптической сигнализации, предназначенное для регулирования движения людей, велосипедов, автомобилей и иных участников дорожного движения, поездов железной дороги и метрополитена, речных и морских судов.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9200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 в мире светофор появился 10 декабря 1868 года в Лондоне напротив здания Парламента.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09" y="548680"/>
            <a:ext cx="6329155" cy="4608512"/>
          </a:xfrm>
          <a:prstGeom prst="rect">
            <a:avLst/>
          </a:prstGeom>
        </p:spPr>
      </p:pic>
      <p:pic>
        <p:nvPicPr>
          <p:cNvPr id="5" name="Рисунок 4" descr="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666" y="548680"/>
            <a:ext cx="2235086" cy="4613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606" y="404664"/>
            <a:ext cx="6858789" cy="49307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805264"/>
            <a:ext cx="8676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СССР первый светофор установили 15 января 1930 года в Ленинграде, на пересечении Невского и Литейного проспектов.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ь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72" y="476672"/>
            <a:ext cx="7798256" cy="48965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5733257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Первый светофор в Москве появился 30 декабря того же года на углу улиц Петровка и Кузнецкий мост.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92080" y="476672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Светофор –самый главный на дороге, ему подчиняются и водители, и пешеходы. У него одна нога и три круглых глаза: верхний красный, средний – желтый, а нижний – зеленый. Светофор указывает, кому можно ехать или идти, а кому надо оставаться на месте. Все должны его слушаться. </a:t>
            </a:r>
            <a:endParaRPr lang="ru-RU" sz="2400" b="1" dirty="0"/>
          </a:p>
        </p:txBody>
      </p:sp>
      <p:pic>
        <p:nvPicPr>
          <p:cNvPr id="3" name="Рисунок 2" descr="ь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686"/>
            <a:ext cx="4794396" cy="657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0"/>
            <a:ext cx="63001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 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 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– стой</a:t>
            </a:r>
          </a:p>
          <a:p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Желтый – готовься</a:t>
            </a:r>
          </a:p>
          <a:p>
            <a:endParaRPr lang="ru-RU" sz="4800" b="1" dirty="0" smtClean="0"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- иди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И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284380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899592" y="5525362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т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336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437112"/>
            <a:ext cx="6678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красный свет горит,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Пешеход всегда стоит.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видишь красный свет,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значит – хода нет!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52928" cy="6336704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11560" y="4627770"/>
            <a:ext cx="8532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Желтый свет – не очень строгий: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Жди, нам нет пока дороги.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Ярко-желтый глаз горит: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движение стоит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293</Words>
  <Application>Microsoft Office PowerPoint</Application>
  <PresentationFormat>Экран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СВЕТОФОР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 Б. Ж </dc:title>
  <dc:creator>Наташа</dc:creator>
  <cp:lastModifiedBy>Наташа</cp:lastModifiedBy>
  <cp:revision>40</cp:revision>
  <dcterms:created xsi:type="dcterms:W3CDTF">2015-01-11T20:41:06Z</dcterms:created>
  <dcterms:modified xsi:type="dcterms:W3CDTF">2015-01-18T18:27:23Z</dcterms:modified>
</cp:coreProperties>
</file>