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76" r:id="rId3"/>
    <p:sldId id="277" r:id="rId4"/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6" r:id="rId13"/>
    <p:sldId id="265" r:id="rId14"/>
    <p:sldId id="268" r:id="rId15"/>
    <p:sldId id="267" r:id="rId16"/>
    <p:sldId id="270" r:id="rId17"/>
    <p:sldId id="269" r:id="rId18"/>
    <p:sldId id="272" r:id="rId19"/>
    <p:sldId id="271" r:id="rId20"/>
    <p:sldId id="273" r:id="rId21"/>
    <p:sldId id="278" r:id="rId22"/>
    <p:sldId id="279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FFFF"/>
    <a:srgbClr val="0033CC"/>
    <a:srgbClr val="FF0000"/>
    <a:srgbClr val="CC00FF"/>
    <a:srgbClr val="008000"/>
    <a:srgbClr val="00CC66"/>
    <a:srgbClr val="009900"/>
    <a:srgbClr val="00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81" d="100"/>
          <a:sy n="81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5515A-4ACB-4E80-B7EF-0C92784D39C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00B0F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D5515A-4ACB-4E80-B7EF-0C92784D39CB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68FB1F-30DF-4E92-8FB0-3E8FDC7530B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Викторина по сказкам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А.С.Пушкина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030948"/>
            <a:ext cx="7854696" cy="950187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оспитатель : </a:t>
            </a:r>
            <a:r>
              <a:rPr lang="ru-RU" dirty="0" err="1" smtClean="0">
                <a:solidFill>
                  <a:schemeClr val="bg1"/>
                </a:solidFill>
              </a:rPr>
              <a:t>Бенецкая</a:t>
            </a:r>
            <a:r>
              <a:rPr lang="ru-RU" dirty="0" smtClean="0">
                <a:solidFill>
                  <a:schemeClr val="bg1"/>
                </a:solidFill>
              </a:rPr>
              <a:t> Наталья Николаевна</a:t>
            </a:r>
          </a:p>
          <a:p>
            <a:pPr algn="ctr"/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У лукоморья дуб зелёный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поэмы "Руслан и Людмила"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- А.С. Пушкин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 лукоморья дуб зелёный;</a:t>
            </a:r>
            <a:br>
              <a:rPr lang="ru-RU" dirty="0" smtClean="0"/>
            </a:br>
            <a:r>
              <a:rPr lang="ru-RU" dirty="0" smtClean="0"/>
              <a:t>Златая цепь на дубе том:</a:t>
            </a:r>
            <a:br>
              <a:rPr lang="ru-RU" dirty="0" smtClean="0"/>
            </a:br>
            <a:r>
              <a:rPr lang="ru-RU" dirty="0" smtClean="0"/>
              <a:t>И днём и ночью кот учёный</a:t>
            </a:r>
            <a:br>
              <a:rPr lang="ru-RU" dirty="0" smtClean="0"/>
            </a:br>
            <a:r>
              <a:rPr lang="ru-RU" dirty="0" smtClean="0"/>
              <a:t>Всё ходит по цепи кругом;</a:t>
            </a:r>
            <a:br>
              <a:rPr lang="ru-RU" dirty="0" smtClean="0"/>
            </a:br>
            <a:r>
              <a:rPr lang="ru-RU" dirty="0" smtClean="0"/>
              <a:t>Идёт направо - песнь заводит,</a:t>
            </a:r>
            <a:br>
              <a:rPr lang="ru-RU" dirty="0" smtClean="0"/>
            </a:br>
            <a:r>
              <a:rPr lang="ru-RU" dirty="0" smtClean="0"/>
              <a:t>Налево - сказку говорит.</a:t>
            </a:r>
            <a:br>
              <a:rPr lang="ru-RU" dirty="0" smtClean="0"/>
            </a:br>
            <a:r>
              <a:rPr lang="ru-RU" dirty="0" smtClean="0"/>
              <a:t>Там чудеса: там леший бродит,</a:t>
            </a:r>
            <a:br>
              <a:rPr lang="ru-RU" dirty="0" smtClean="0"/>
            </a:br>
            <a:r>
              <a:rPr lang="ru-RU" dirty="0" smtClean="0"/>
              <a:t>Русалка на ветвях сидит;</a:t>
            </a:r>
            <a:br>
              <a:rPr lang="ru-RU" dirty="0" smtClean="0"/>
            </a:br>
            <a:r>
              <a:rPr lang="ru-RU" dirty="0" smtClean="0"/>
              <a:t>Там на неведомых дорожках</a:t>
            </a:r>
            <a:br>
              <a:rPr lang="ru-RU" dirty="0" smtClean="0"/>
            </a:br>
            <a:r>
              <a:rPr lang="ru-RU" dirty="0" smtClean="0"/>
              <a:t>Следы невиданных зверей;</a:t>
            </a:r>
            <a:br>
              <a:rPr lang="ru-RU" dirty="0" smtClean="0"/>
            </a:br>
            <a:r>
              <a:rPr lang="ru-RU" dirty="0" smtClean="0"/>
              <a:t>Избушка там на курьих ножках</a:t>
            </a:r>
            <a:br>
              <a:rPr lang="ru-RU" dirty="0" smtClean="0"/>
            </a:br>
            <a:r>
              <a:rPr lang="ru-RU" dirty="0" smtClean="0"/>
              <a:t>Стоит без окон, без дверей;</a:t>
            </a:r>
            <a:br>
              <a:rPr lang="ru-RU" dirty="0" smtClean="0"/>
            </a:br>
            <a:r>
              <a:rPr lang="ru-RU" dirty="0" smtClean="0"/>
              <a:t>Там лес и дол видений полны;</a:t>
            </a:r>
            <a:br>
              <a:rPr lang="ru-RU" dirty="0" smtClean="0"/>
            </a:br>
            <a:r>
              <a:rPr lang="ru-RU" dirty="0" smtClean="0"/>
              <a:t>Там о заре прихлынут волны</a:t>
            </a:r>
            <a:br>
              <a:rPr lang="ru-RU" dirty="0" smtClean="0"/>
            </a:br>
            <a:r>
              <a:rPr lang="ru-RU" dirty="0" smtClean="0"/>
              <a:t>На брег песчаный и пустой,</a:t>
            </a:r>
            <a:br>
              <a:rPr lang="ru-RU" dirty="0" smtClean="0"/>
            </a:br>
            <a:r>
              <a:rPr lang="ru-RU" dirty="0" smtClean="0"/>
              <a:t>И тридцать витязей прекрасных</a:t>
            </a:r>
            <a:br>
              <a:rPr lang="ru-RU" dirty="0" smtClean="0"/>
            </a:br>
            <a:r>
              <a:rPr lang="ru-RU" dirty="0" smtClean="0"/>
              <a:t>Чредой из вод выходят ясных,</a:t>
            </a:r>
            <a:br>
              <a:rPr lang="ru-RU" dirty="0" smtClean="0"/>
            </a:br>
            <a:r>
              <a:rPr lang="ru-RU" dirty="0" smtClean="0"/>
              <a:t>И с ними дядька их морской;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Там королевич мимоходом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Пленяет грозного царя;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Там в облаках перед народом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Через леса, через моря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Колдун несёт богатыря;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В темнице там царевна тужит,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А бурый волк ей верно служит;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Там ступа с Бабою Ягой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Идёт, бредёт сама собой,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Там царь Кощей над златом чахнет;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Там русский дух... там Русью пахнет!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И там я был, и мёд я пил;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У моря видел дуб зелёный;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Под ним сидел, и кот учёный</a:t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dirty="0" smtClean="0">
                <a:solidFill>
                  <a:prstClr val="black"/>
                </a:solidFill>
              </a:rPr>
              <a:t>Свои мне сказки говорил.</a:t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 помощью какого предмета одна своенравная царица узнала, красива ли она? Как называется эта сказка?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days.ru/upload/images/b3a/92015be6491354aec5b3b9de555d2_1-Smowhite_fm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48072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8488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Кто исполнял желания бедного старика? Из какой сказки эти персонажи?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790575"/>
            <a:ext cx="79438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51837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 кем пришлось тягаться в силе и ловкости одному работнику? Как называется эта сказка?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otbaldi.com.ua/images/stories/pop_i_bal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80920" cy="59766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967335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- От чего заснула молодая царица? Кто принес ей яблоко?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planetaskazok.ru/images/stories/grimm/belosnejka_gnomy/bsj_gnom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6480720" cy="63367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24433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Кого подарил мудрец царю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Додону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Образовательная область. </a:t>
            </a:r>
            <a:r>
              <a:rPr lang="ru-RU" smtClean="0">
                <a:solidFill>
                  <a:schemeClr val="tx1"/>
                </a:solidFill>
              </a:rPr>
              <a:t>Задачи.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Социализация- формировать дружеские взаимоотношения между детьми; продолжать учить детей проявлять эмоциональные реакции в ролевом взаимодействии.</a:t>
            </a:r>
          </a:p>
          <a:p>
            <a:r>
              <a:rPr lang="ru-RU" sz="2000" dirty="0" smtClean="0"/>
              <a:t>Здоровье- сохранять  психическое здоровье детей; создавать эмоционально-благоприятную обстановку на занятии.</a:t>
            </a:r>
          </a:p>
          <a:p>
            <a:r>
              <a:rPr lang="ru-RU" sz="2000" smtClean="0"/>
              <a:t>Познание-закрепить </a:t>
            </a:r>
            <a:r>
              <a:rPr lang="ru-RU" sz="2000" dirty="0" smtClean="0"/>
              <a:t>знания детей о сказках </a:t>
            </a:r>
            <a:r>
              <a:rPr lang="ru-RU" sz="2000" dirty="0" err="1" smtClean="0"/>
              <a:t>А.С.Пушкина;воспитывать</a:t>
            </a:r>
            <a:r>
              <a:rPr lang="ru-RU" sz="2000" dirty="0" smtClean="0"/>
              <a:t> интерес  к творчеству русского поэта.</a:t>
            </a:r>
          </a:p>
          <a:p>
            <a:r>
              <a:rPr lang="ru-RU" sz="2000" dirty="0" smtClean="0"/>
              <a:t>Коммуникация- учить правильно и полностью отвечать на вопросы </a:t>
            </a:r>
            <a:r>
              <a:rPr lang="ru-RU" sz="2000" dirty="0" err="1" smtClean="0"/>
              <a:t>воспитателя;слушать</a:t>
            </a:r>
            <a:r>
              <a:rPr lang="ru-RU" sz="2000" dirty="0" smtClean="0"/>
              <a:t> и понимать заданный </a:t>
            </a:r>
            <a:r>
              <a:rPr lang="ru-RU" sz="2000" dirty="0" err="1" smtClean="0"/>
              <a:t>вопрос;учить</a:t>
            </a:r>
            <a:r>
              <a:rPr lang="ru-RU" sz="2000" dirty="0" smtClean="0"/>
              <a:t> выразительно рассказывать отрывки из сказок.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50983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xn--80aaevnc9bxb.xn--p1ai/uploads/posts/2011-02/1296899563_zolotoy_petush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58326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04088"/>
            <a:ext cx="7215336" cy="3589008"/>
          </a:xfrm>
        </p:spPr>
        <p:txBody>
          <a:bodyPr>
            <a:normAutofit/>
          </a:bodyPr>
          <a:lstStyle/>
          <a:p>
            <a:r>
              <a:rPr lang="ru-RU" dirty="0" smtClean="0"/>
              <a:t>Царевна Лебедь выполняет по желанию князя </a:t>
            </a:r>
            <a:r>
              <a:rPr lang="ru-RU" dirty="0" err="1" smtClean="0"/>
              <a:t>Гвидона</a:t>
            </a:r>
            <a:r>
              <a:rPr lang="ru-RU" dirty="0" smtClean="0"/>
              <a:t> 3 </a:t>
            </a:r>
            <a:r>
              <a:rPr lang="ru-RU" dirty="0" err="1" smtClean="0"/>
              <a:t>чуда.Назовите</a:t>
            </a:r>
            <a:r>
              <a:rPr lang="ru-RU" dirty="0" smtClean="0"/>
              <a:t> эти чудеса?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1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" y="0"/>
            <a:ext cx="4443489" cy="35547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14538"/>
            <a:ext cx="5412854" cy="3501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46" y="0"/>
            <a:ext cx="4669354" cy="33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rono.ru/img/lica/pushkin_tropi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3744416" cy="5279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019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kykymber.ru/photo/book/87_o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160240" cy="27276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79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 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http://www.dedkazarepku.spb.ru/ribkaau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960" y="474980"/>
            <a:ext cx="1905000" cy="1924051"/>
          </a:xfrm>
          <a:prstGeom prst="rect">
            <a:avLst/>
          </a:prstGeom>
          <a:noFill/>
        </p:spPr>
      </p:pic>
      <p:pic>
        <p:nvPicPr>
          <p:cNvPr id="11272" name="Picture 8" descr="http://i073.radikal.ru/1006/31/5eea930be3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9748" y="449262"/>
            <a:ext cx="2152675" cy="2592288"/>
          </a:xfrm>
          <a:prstGeom prst="rect">
            <a:avLst/>
          </a:prstGeom>
          <a:noFill/>
        </p:spPr>
      </p:pic>
      <p:pic>
        <p:nvPicPr>
          <p:cNvPr id="11274" name="Picture 10" descr="http://www.knignik.info/uploads/posts/2009-11/1258923313_1232528933_1000124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6960" y="4338451"/>
            <a:ext cx="1905000" cy="2466975"/>
          </a:xfrm>
          <a:prstGeom prst="rect">
            <a:avLst/>
          </a:prstGeom>
          <a:noFill/>
        </p:spPr>
      </p:pic>
      <p:pic>
        <p:nvPicPr>
          <p:cNvPr id="11276" name="Picture 12" descr="http://multfilmchik.ru/uploads/1252949142_skazka-o-zolotom-petush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041550"/>
            <a:ext cx="1440160" cy="1944216"/>
          </a:xfrm>
          <a:prstGeom prst="rect">
            <a:avLst/>
          </a:prstGeom>
          <a:noFill/>
        </p:spPr>
      </p:pic>
      <p:pic>
        <p:nvPicPr>
          <p:cNvPr id="11278" name="Picture 14" descr="http://www.blagovest-moskva.ru/upload/37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429000"/>
            <a:ext cx="2736304" cy="25458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56.radikal.ru/i151/1009/cd/3a745595cf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1"/>
            <a:ext cx="8198743" cy="5904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6237312"/>
            <a:ext cx="773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Когда А.С.Пушкин был мальчиком, у него была няня – Арина Родионовна.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aly.ru/!_work/photo/Ryzhova/ryzhova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816424" cy="39604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99992" y="404664"/>
            <a:ext cx="46610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Именно она заменила  поэту мать , подарила</a:t>
            </a:r>
          </a:p>
          <a:p>
            <a:r>
              <a:rPr lang="ru-RU" dirty="0"/>
              <a:t>в</a:t>
            </a:r>
            <a:r>
              <a:rPr lang="ru-RU" dirty="0" smtClean="0"/>
              <a:t>се свое тепло и ласку , научила любить все </a:t>
            </a:r>
          </a:p>
          <a:p>
            <a:r>
              <a:rPr lang="ru-RU" dirty="0"/>
              <a:t>р</a:t>
            </a:r>
            <a:r>
              <a:rPr lang="ru-RU" dirty="0" smtClean="0"/>
              <a:t>усское , воспитала у молодого Пушкина </a:t>
            </a:r>
          </a:p>
          <a:p>
            <a:r>
              <a:rPr lang="ru-RU" dirty="0"/>
              <a:t>л</a:t>
            </a:r>
            <a:r>
              <a:rPr lang="ru-RU" dirty="0" smtClean="0"/>
              <a:t>юбовь к замечательному, богатому, </a:t>
            </a:r>
          </a:p>
          <a:p>
            <a:r>
              <a:rPr lang="ru-RU" dirty="0"/>
              <a:t>о</a:t>
            </a:r>
            <a:r>
              <a:rPr lang="ru-RU" dirty="0" smtClean="0"/>
              <a:t>бразному ,прекрасному русскому языку.</a:t>
            </a:r>
          </a:p>
          <a:p>
            <a:r>
              <a:rPr lang="ru-RU" dirty="0"/>
              <a:t>И</a:t>
            </a:r>
            <a:r>
              <a:rPr lang="ru-RU" dirty="0" smtClean="0"/>
              <a:t>менно она, </a:t>
            </a:r>
            <a:r>
              <a:rPr lang="ru-RU" dirty="0"/>
              <a:t>А</a:t>
            </a:r>
            <a:r>
              <a:rPr lang="ru-RU" dirty="0" smtClean="0"/>
              <a:t>рина Родионовна , рассказы-</a:t>
            </a:r>
          </a:p>
          <a:p>
            <a:r>
              <a:rPr lang="ru-RU" dirty="0"/>
              <a:t>в</a:t>
            </a:r>
            <a:r>
              <a:rPr lang="ru-RU" dirty="0" smtClean="0"/>
              <a:t>ала  </a:t>
            </a:r>
            <a:r>
              <a:rPr lang="ru-RU" dirty="0"/>
              <a:t>м</a:t>
            </a:r>
            <a:r>
              <a:rPr lang="ru-RU" dirty="0" smtClean="0"/>
              <a:t>аленькому Саше  старинные</a:t>
            </a:r>
          </a:p>
          <a:p>
            <a:r>
              <a:rPr lang="ru-RU" dirty="0" smtClean="0"/>
              <a:t> былины и сказки о  богатырях, выходящих </a:t>
            </a:r>
          </a:p>
          <a:p>
            <a:r>
              <a:rPr lang="ru-RU" dirty="0"/>
              <a:t>и</a:t>
            </a:r>
            <a:r>
              <a:rPr lang="ru-RU" dirty="0" smtClean="0"/>
              <a:t>з морской пучины…..</a:t>
            </a:r>
            <a:endParaRPr lang="ru-RU" dirty="0"/>
          </a:p>
        </p:txBody>
      </p:sp>
      <p:pic>
        <p:nvPicPr>
          <p:cNvPr id="27652" name="Picture 4" descr="http://mega-grad.ru/img/400x1000/_userfiles/catalogue/works/w4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8012" y="3501008"/>
            <a:ext cx="4945987" cy="33569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.liveinternet.ru/images/attach/b/3/17/690/17690371_1202826541_spyaschaya_carev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48872" cy="52565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566124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 и о царевне , отравленной собственной мачехой и заснувшей на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94928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на долгие года …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old-land.ru/kadr/zp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6021288"/>
            <a:ext cx="742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 и о глупом царе , которого обманула и погубила </a:t>
            </a:r>
            <a:r>
              <a:rPr lang="ru-RU" dirty="0" err="1" smtClean="0"/>
              <a:t>Шамаханская</a:t>
            </a:r>
            <a:r>
              <a:rPr lang="ru-RU" dirty="0" smtClean="0"/>
              <a:t> царица…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003.radikal.ru/1003/e1/bc25397744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</TotalTime>
  <Words>267</Words>
  <Application>Microsoft Office PowerPoint</Application>
  <PresentationFormat>Экран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Викторина по сказкам А.С.Пушкина</vt:lpstr>
      <vt:lpstr>Образовательная область. Задачи.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 лукоморья дуб зелёный Из поэмы "Руслан и Людмила" - А.С. Пушкин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Царевна Лебедь выполняет по желанию князя Гвидона 3 чуда.Назовите эти чудеса?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театрального кружка « МЕЧТА»                          ТЕМА: « А.С.Пушкин – великий сказочник»</dc:title>
  <dc:creator>123</dc:creator>
  <cp:lastModifiedBy>1</cp:lastModifiedBy>
  <cp:revision>21</cp:revision>
  <dcterms:created xsi:type="dcterms:W3CDTF">2012-03-08T05:10:42Z</dcterms:created>
  <dcterms:modified xsi:type="dcterms:W3CDTF">2014-11-04T10:16:29Z</dcterms:modified>
</cp:coreProperties>
</file>