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0D56-47E0-404D-879D-2EAD1FEDDDD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liveinternet.ru/journal_proc.php?action=redirect&amp;url=http://www.fresher.ru/manager_content/images/lipkoe-lakomstvo/big/15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428602"/>
            <a:ext cx="7572427" cy="10741406"/>
            <a:chOff x="1115616" y="2146448"/>
            <a:chExt cx="7233719" cy="34816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152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83859" y="2146449"/>
              <a:ext cx="7165476" cy="3481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32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ru-RU" sz="32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32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Как пчеловоды добывают мёд из улья</a:t>
              </a:r>
            </a:p>
            <a:p>
              <a:pPr algn="ctr">
                <a:defRPr/>
              </a:pPr>
              <a:r>
                <a:rPr lang="ru-RU" sz="32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Старшая группа</a:t>
              </a:r>
            </a:p>
            <a:p>
              <a:pPr algn="ctr">
                <a:defRPr/>
              </a:pPr>
              <a:endParaRPr lang="ru-RU" sz="48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ru-RU" sz="48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ru-RU" sz="48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ru-RU" sz="48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</a:rPr>
                <a:t>Выполнила Тарасова Татьяна Николаевна</a:t>
              </a:r>
            </a:p>
            <a:p>
              <a:pPr algn="ctr">
                <a:defRPr/>
              </a:pPr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</a:rPr>
                <a:t>Воспитатель МДОУ ИРМО « Марковский детский сад комбинированного вида»</a:t>
              </a:r>
            </a:p>
            <a:p>
              <a:pPr algn="ctr">
                <a:defRPr/>
              </a:pPr>
              <a:endParaRPr lang="ru-RU" sz="4800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ru-RU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</a:rPr>
                <a:t>Выполнила Тарасова Татьяна Николаевна 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</a:rPr>
                <a:t>Воспитатель МДОУ ИРМО «Марковский детский сад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</a:rPr>
                <a:t> комбинированного вида»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C:\Users\АсКомп\Pictures\1427803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02591">
            <a:off x="3767138" y="2633663"/>
            <a:ext cx="2162184" cy="21365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7472386" cy="70328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Каждая рамка весит более 2-х кг, поэтому для перевозки к месту откачки используем тележку.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Липкое лакомств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638175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472386" cy="1428760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Далее перемещаемся в помещение – там и будет производиться откачка меда. Сейчас мед от нас закрыт восковыми крышечками – их используют пчелы для хранения меда (такие своеобразные пчелиные «консервы»).</a:t>
            </a:r>
            <a:br>
              <a:rPr lang="ru-RU" sz="1800" dirty="0" smtClean="0"/>
            </a:br>
            <a:r>
              <a:rPr lang="ru-RU" sz="1800" dirty="0" smtClean="0"/>
              <a:t> С помощью нагретого ножа срезаем крышечки для освобождения медовых ячеек.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Содержимое 5" descr="http://pulson.ru/wp-content/uploads/2012/07/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928802"/>
            <a:ext cx="3017309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 вот уже и «чистенькая» рамка.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Липкое лакомство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1125" y="1734344"/>
            <a:ext cx="638175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857232"/>
            <a:ext cx="7329510" cy="56040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Из этих крышечек получается так называемая «</a:t>
            </a:r>
            <a:r>
              <a:rPr lang="ru-RU" sz="2700" dirty="0" err="1" smtClean="0"/>
              <a:t>обрезь</a:t>
            </a:r>
            <a:r>
              <a:rPr lang="ru-RU" sz="2700" dirty="0" smtClean="0"/>
              <a:t>» – смесь меда и воска (тоже очень вкусная штука, ее можно жевать, полезно для желудка).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Липкое лакомств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1125" y="1734344"/>
            <a:ext cx="638175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Очищенную рамку вставляем в медогонку…</a:t>
            </a:r>
            <a:br>
              <a:rPr lang="ru-RU" sz="2000" dirty="0" smtClean="0"/>
            </a:br>
            <a:r>
              <a:rPr lang="ru-RU" sz="2000" dirty="0" smtClean="0"/>
              <a:t> У нас в нее влезает 8 рамок – они есть  механические,  и электрические.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Содержимое 6" descr="http://pulson.ru/wp-content/uploads/2012/07/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05124" y="1600200"/>
            <a:ext cx="3452825" cy="4829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 счет центробежной силы, мед вылетает из ячеек и по стенкам стекает вниз в специальный отсек.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Липкое лакомств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638175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Потом мед процеживается через сито, чтобы избежать попадания воска в конечный продукт и разливается по более удобным тарам.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Липкое лакомств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4905387" cy="2991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Липкое лакомств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572008"/>
            <a:ext cx="2804780" cy="1869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pulson.ru/wp-content/uploads/2012/07/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071546"/>
            <a:ext cx="2069142" cy="3927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А пчелки, тем временем, продолжают трудиться и дарить нам столь ценный продукт.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ylik.ru/wp-content/uploads/2014/07/pchel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57150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857232"/>
            <a:ext cx="7115196" cy="56040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Итак, имеем отдельно взятый улей на отдельно взятой любительской пасеке.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Липкое лакомств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638175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543824" cy="56040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Тем временем, крылатые труженицы заняты своим привычным делом – сбором нектара и пыльцы.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Липкое лакомств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638175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7329510" cy="77472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Для визита к ним нам понадобится главный инструмент пчеловода – дымарь (его топливо – это обычные деревянные </a:t>
            </a:r>
            <a:r>
              <a:rPr lang="ru-RU" sz="2700" dirty="0" smtClean="0"/>
              <a:t>гнилушки).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Липкое лакомство"/>
          <p:cNvPicPr>
            <a:picLocks noGrp="1"/>
          </p:cNvPicPr>
          <p:nvPr>
            <p:ph idx="1"/>
          </p:nvPr>
        </p:nvPicPr>
        <p:blipFill>
          <a:blip r:embed="rId2"/>
          <a:srcRect l="22200" t="12000" r="12881"/>
          <a:stretch>
            <a:fillRect/>
          </a:stretch>
        </p:blipFill>
        <p:spPr bwMode="auto">
          <a:xfrm>
            <a:off x="1928794" y="1357298"/>
            <a:ext cx="5429288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00948" cy="35719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Снимаем крышку, но от пчел нас все еще отделяет заградительный холстик.</a:t>
            </a:r>
            <a:br>
              <a:rPr lang="ru-RU" sz="2200" dirty="0" smtClean="0"/>
            </a:br>
            <a:r>
              <a:rPr lang="ru-RU" sz="2200" dirty="0" smtClean="0"/>
              <a:t> Аккуратно отдираем холстик (он пчелиным воском приклеен к рамкам) и обкуриваем пчел, чтобы они набрали в </a:t>
            </a:r>
            <a:r>
              <a:rPr lang="ru-RU" sz="2200" dirty="0" err="1" smtClean="0"/>
              <a:t>зобики</a:t>
            </a:r>
            <a:r>
              <a:rPr lang="ru-RU" sz="2200" dirty="0" smtClean="0"/>
              <a:t> меда, и были более тяжелыми и менее агрессивными.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Липкое лакомств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638175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Затем аккуратно вынимаем рамку с медом.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Липкое лакомств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638175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-214338"/>
            <a:ext cx="7472386" cy="292895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Пером или кистью сметаем пчел обратно в улей, а рамку забираем себе.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Липкое лакомств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6596064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329510" cy="264320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С помощью стамески тоже самое проделываем с остальными рамками.</a:t>
            </a:r>
            <a:br>
              <a:rPr lang="ru-RU" sz="2000" dirty="0" smtClean="0"/>
            </a:br>
            <a:r>
              <a:rPr lang="ru-RU" sz="2000" dirty="0" smtClean="0"/>
              <a:t>Взамен полных рамок ставим пустые – сезон сбора меда еще не закончен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Липкое лакомств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638175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Полные рамки складываем в специальный ящик.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Липкое лакомств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638175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267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Итак, имеем отдельно взятый улей на отдельно взятой любительской пасеке. </vt:lpstr>
      <vt:lpstr>Тем временем, крылатые труженицы заняты своим привычным делом – сбором нектара и пыльцы. </vt:lpstr>
      <vt:lpstr>Для визита к ним нам понадобится главный инструмент пчеловода – дымарь (его топливо – это обычные деревянные гнилушки). </vt:lpstr>
      <vt:lpstr>       Снимаем крышку, но от пчел нас все еще отделяет заградительный холстик.  Аккуратно отдираем холстик (он пчелиным воском приклеен к рамкам) и обкуриваем пчел, чтобы они набрали в зобики меда, и были более тяжелыми и менее агрессивными. </vt:lpstr>
      <vt:lpstr>Затем аккуратно вынимаем рамку с медом. </vt:lpstr>
      <vt:lpstr>Пером или кистью сметаем пчел обратно в улей, а рамку забираем себе.   </vt:lpstr>
      <vt:lpstr>С помощью стамески тоже самое проделываем с остальными рамками. Взамен полных рамок ставим пустые – сезон сбора меда еще не закончен </vt:lpstr>
      <vt:lpstr>Полные рамки складываем в специальный ящик. </vt:lpstr>
      <vt:lpstr>Каждая рамка весит более 2-х кг, поэтому для перевозки к месту откачки используем тележку. </vt:lpstr>
      <vt:lpstr>Далее перемещаемся в помещение – там и будет производиться откачка меда. Сейчас мед от нас закрыт восковыми крышечками – их используют пчелы для хранения меда (такие своеобразные пчелиные «консервы»).  С помощью нагретого ножа срезаем крышечки для освобождения медовых ячеек. </vt:lpstr>
      <vt:lpstr>А вот уже и «чистенькая» рамка. </vt:lpstr>
      <vt:lpstr>Из этих крышечек получается так называемая «обрезь» – смесь меда и воска (тоже очень вкусная штука, ее можно жевать, полезно для желудка). </vt:lpstr>
      <vt:lpstr>Очищенную рамку вставляем в медогонку…  У нас в нее влезает 8 рамок – они есть  механические,  и электрические. </vt:lpstr>
      <vt:lpstr>За счет центробежной силы, мед вылетает из ячеек и по стенкам стекает вниз в специальный отсек. </vt:lpstr>
      <vt:lpstr>Потом мед процеживается через сито, чтобы избежать попадания воска в конечный продукт и разливается по более удобным тарам.   </vt:lpstr>
      <vt:lpstr>А пчелки, тем временем, продолжают трудиться и дарить нам столь ценный продукт.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АсКомп</cp:lastModifiedBy>
  <cp:revision>67</cp:revision>
  <dcterms:created xsi:type="dcterms:W3CDTF">2014-09-19T16:10:34Z</dcterms:created>
  <dcterms:modified xsi:type="dcterms:W3CDTF">2015-01-18T05:27:02Z</dcterms:modified>
</cp:coreProperties>
</file>