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61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0000"/>
    <a:srgbClr val="CC0000"/>
    <a:srgbClr val="663300"/>
    <a:srgbClr val="00642D"/>
    <a:srgbClr val="800000"/>
    <a:srgbClr val="D2A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58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98D34-4CDA-4D85-8EBC-F22A46966EFB}" type="datetimeFigureOut">
              <a:rPr lang="ru-RU"/>
              <a:pPr>
                <a:defRPr/>
              </a:pPr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1D4F9-B5EA-48CF-A2B6-BA217BF014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2091C-E482-4AF2-AF63-69BD65C5CC90}" type="datetimeFigureOut">
              <a:rPr lang="ru-RU"/>
              <a:pPr>
                <a:defRPr/>
              </a:pPr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C57EF-9AB8-4A32-A4CB-E0F1CDDDE1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BA0EC-9878-4720-84CF-1A0BB66ED26B}" type="datetimeFigureOut">
              <a:rPr lang="ru-RU"/>
              <a:pPr>
                <a:defRPr/>
              </a:pPr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37D24-24BD-4AAC-BFDB-49EFBE9515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0742D-13DB-4CCD-B2AC-9EC043E431F1}" type="datetimeFigureOut">
              <a:rPr lang="ru-RU"/>
              <a:pPr>
                <a:defRPr/>
              </a:pPr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2F65D-F532-4EE4-8056-1588E35680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BEEB9-C78F-4F57-8B66-8E13C740B095}" type="datetimeFigureOut">
              <a:rPr lang="ru-RU"/>
              <a:pPr>
                <a:defRPr/>
              </a:pPr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01BD-746E-4661-B851-E7722C867E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85F95-AB34-4C08-96CF-3C03142C46BA}" type="datetimeFigureOut">
              <a:rPr lang="ru-RU"/>
              <a:pPr>
                <a:defRPr/>
              </a:pPr>
              <a:t>03.12.2014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E9D8E-37A8-42AF-B72F-2A582CA917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C3824-51C5-4629-B14F-57E1BA7C5A60}" type="datetimeFigureOut">
              <a:rPr lang="ru-RU"/>
              <a:pPr>
                <a:defRPr/>
              </a:pPr>
              <a:t>03.12.2014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10698-BB3C-436F-8F43-7C2E8DC5A2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71E6D-F4C8-423D-8A0F-C9FE4540A54A}" type="datetimeFigureOut">
              <a:rPr lang="ru-RU"/>
              <a:pPr>
                <a:defRPr/>
              </a:pPr>
              <a:t>03.12.2014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82E5D-C599-4F7E-85A5-C091BF160D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4DA40-319C-464E-89DA-1E36984BF55E}" type="datetimeFigureOut">
              <a:rPr lang="ru-RU"/>
              <a:pPr>
                <a:defRPr/>
              </a:pPr>
              <a:t>03.12.2014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64745-3583-4F11-B09A-D2C4B2D582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28AAA-4AFA-4D85-8334-21A329A2DE68}" type="datetimeFigureOut">
              <a:rPr lang="ru-RU"/>
              <a:pPr>
                <a:defRPr/>
              </a:pPr>
              <a:t>03.12.2014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F9488-B1B5-4A00-A60F-26B9D15CD2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DADF9-D068-4582-B320-AA548BA3CAA1}" type="datetimeFigureOut">
              <a:rPr lang="ru-RU"/>
              <a:pPr>
                <a:defRPr/>
              </a:pPr>
              <a:t>03.12.2014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BB9FF-C4FB-48CC-8D6A-F30F9CF5F3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BD8E77-92D4-4E21-9392-5A03BFE68683}" type="datetimeFigureOut">
              <a:rPr lang="ru-RU"/>
              <a:pPr>
                <a:defRPr/>
              </a:pPr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30B218-2111-46E2-882A-B244FF35A4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5818/103425212.43/0_5d46e_908e4c4a_XL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antinhodaverinha.net/masks/SN41_Verinha.msk.jpg" TargetMode="External"/><Relationship Id="rId5" Type="http://schemas.openxmlformats.org/officeDocument/2006/relationships/hyperlink" Target="http://stat17.privet.ru/lr/0a01fff26b307367f21fb799de814e04" TargetMode="External"/><Relationship Id="rId4" Type="http://schemas.openxmlformats.org/officeDocument/2006/relationships/hyperlink" Target="http://www.lenagold.ru/fon/uzor/gelkr/gelkruor89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288" y="908050"/>
            <a:ext cx="8345487" cy="4465638"/>
          </a:xfrm>
        </p:spPr>
        <p:txBody>
          <a:bodyPr/>
          <a:lstStyle/>
          <a:p>
            <a:pPr eaLnBrk="1" hangingPunct="1"/>
            <a:r>
              <a:rPr lang="ru-RU" sz="7200" b="1" i="1" smtClean="0">
                <a:solidFill>
                  <a:schemeClr val="accent2"/>
                </a:solidFill>
              </a:rPr>
              <a:t>Путешествие по русской избе</a:t>
            </a:r>
          </a:p>
          <a:p>
            <a:pPr eaLnBrk="1" hangingPunct="1"/>
            <a:endParaRPr lang="ru-RU" sz="2000" smtClean="0">
              <a:solidFill>
                <a:schemeClr val="accent2"/>
              </a:solidFill>
            </a:endParaRPr>
          </a:p>
          <a:p>
            <a:pPr eaLnBrk="1" hangingPunct="1"/>
            <a:endParaRPr lang="ru-RU" sz="2000" smtClean="0">
              <a:solidFill>
                <a:schemeClr val="accent2"/>
              </a:solidFill>
            </a:endParaRPr>
          </a:p>
          <a:p>
            <a:pPr eaLnBrk="1" hangingPunct="1"/>
            <a:r>
              <a:rPr lang="ru-RU" sz="2000" smtClean="0">
                <a:solidFill>
                  <a:schemeClr val="accent2"/>
                </a:solidFill>
              </a:rPr>
              <a:t>                                                           Подготовительная группа (6-7лет)</a:t>
            </a:r>
          </a:p>
          <a:p>
            <a:pPr eaLnBrk="1" hangingPunct="1"/>
            <a:r>
              <a:rPr lang="ru-RU" sz="2000" smtClean="0">
                <a:solidFill>
                  <a:schemeClr val="accent2"/>
                </a:solidFill>
              </a:rPr>
              <a:t>                                                           Выполнила: воспитатель Илюшина Т.В.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549275"/>
            <a:ext cx="7775575" cy="792163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E20000"/>
                </a:solidFill>
              </a:rPr>
              <a:t>Без печи хата - не хата</a:t>
            </a:r>
            <a:r>
              <a:rPr lang="ru-RU" b="1" i="1" smtClean="0">
                <a:solidFill>
                  <a:srgbClr val="E2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14338" name="Подзаголовок 2"/>
          <p:cNvSpPr txBox="1">
            <a:spLocks/>
          </p:cNvSpPr>
          <p:nvPr/>
        </p:nvSpPr>
        <p:spPr bwMode="auto">
          <a:xfrm>
            <a:off x="2916238" y="3068638"/>
            <a:ext cx="3887787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Текст слайда</a:t>
            </a:r>
          </a:p>
        </p:txBody>
      </p:sp>
      <p:pic>
        <p:nvPicPr>
          <p:cNvPr id="14339" name="Picture 4" descr="У русских уже в давние времена появилась и прочно вошла в быт так называемая &quot;русская печь&quot; (1). Хорошая печь гордость хозяина.,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628775"/>
            <a:ext cx="695642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solidFill>
                  <a:srgbClr val="E20000"/>
                </a:solidFill>
              </a:rPr>
              <a:t>Убранство избы</a:t>
            </a:r>
          </a:p>
        </p:txBody>
      </p:sp>
      <p:sp>
        <p:nvSpPr>
          <p:cNvPr id="15362" name="Rectangle 3"/>
          <p:cNvSpPr>
            <a:spLocks noGrp="1"/>
          </p:cNvSpPr>
          <p:nvPr>
            <p:ph type="body" idx="1"/>
          </p:nvPr>
        </p:nvSpPr>
        <p:spPr>
          <a:xfrm>
            <a:off x="900113" y="2205038"/>
            <a:ext cx="3743325" cy="12954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endParaRPr lang="ru-RU" sz="4000" smtClean="0"/>
          </a:p>
        </p:txBody>
      </p:sp>
      <p:pic>
        <p:nvPicPr>
          <p:cNvPr id="15363" name="Picture 5" descr="Отдых в Карелии. Базы отдыха Карелии. Активный туризм и отдых Карелия Туры в Карелии Тур 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196975"/>
            <a:ext cx="403225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7" descr="Эллина Сон. Отпуск 2003. Галере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159125"/>
            <a:ext cx="4054475" cy="30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600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E20000"/>
                </a:solidFill>
              </a:rPr>
              <a:t>У</a:t>
            </a:r>
            <a:r>
              <a:rPr lang="ru-RU" b="1" smtClean="0">
                <a:solidFill>
                  <a:srgbClr val="E20000"/>
                </a:solidFill>
              </a:rPr>
              <a:t> </a:t>
            </a:r>
            <a:r>
              <a:rPr lang="ru-RU" b="1" i="1" smtClean="0">
                <a:solidFill>
                  <a:srgbClr val="E20000"/>
                </a:solidFill>
              </a:rPr>
              <a:t>носатого, у Фоки</a:t>
            </a:r>
            <a:br>
              <a:rPr lang="ru-RU" b="1" i="1" smtClean="0">
                <a:solidFill>
                  <a:srgbClr val="E20000"/>
                </a:solidFill>
              </a:rPr>
            </a:br>
            <a:r>
              <a:rPr lang="ru-RU" b="1" i="1" smtClean="0">
                <a:solidFill>
                  <a:srgbClr val="E20000"/>
                </a:solidFill>
              </a:rPr>
              <a:t>Постоянно руки в боки.</a:t>
            </a:r>
            <a:endParaRPr lang="ru-RU" smtClean="0">
              <a:solidFill>
                <a:srgbClr val="E20000"/>
              </a:solidFill>
            </a:endParaRPr>
          </a:p>
        </p:txBody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>
          <a:xfrm>
            <a:off x="2916238" y="3860800"/>
            <a:ext cx="3743325" cy="208915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7" name="Picture 7" descr="Разное &quot; Страница 1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773238"/>
            <a:ext cx="61912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>
          <a:xfrm>
            <a:off x="6227763" y="5157788"/>
            <a:ext cx="1296987" cy="935037"/>
          </a:xfrm>
        </p:spPr>
        <p:txBody>
          <a:bodyPr/>
          <a:lstStyle/>
          <a:p>
            <a:pPr eaLnBrk="1" hangingPunct="1"/>
            <a:endParaRPr lang="ru-RU" sz="2000" b="1" i="1" smtClean="0"/>
          </a:p>
        </p:txBody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>
          <a:xfrm>
            <a:off x="611188" y="620713"/>
            <a:ext cx="4321175" cy="30956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000" b="1" i="1" smtClean="0">
                <a:solidFill>
                  <a:srgbClr val="E20000"/>
                </a:solidFill>
                <a:latin typeface="Arial" charset="0"/>
              </a:rPr>
              <a:t>Чёрный конь скачет в огонь. </a:t>
            </a:r>
          </a:p>
          <a:p>
            <a:pPr>
              <a:buFont typeface="Arial" charset="0"/>
              <a:buNone/>
            </a:pPr>
            <a:endParaRPr lang="ru-RU" sz="2000" b="1" i="1" smtClean="0">
              <a:solidFill>
                <a:srgbClr val="E20000"/>
              </a:solidFill>
              <a:latin typeface="Arial" charset="0"/>
            </a:endParaRPr>
          </a:p>
          <a:p>
            <a:pPr>
              <a:buFont typeface="Arial" charset="0"/>
              <a:buNone/>
            </a:pPr>
            <a:endParaRPr lang="ru-RU" sz="2000" b="1" i="1" smtClean="0">
              <a:solidFill>
                <a:srgbClr val="E20000"/>
              </a:solidFill>
              <a:latin typeface="Arial" charset="0"/>
            </a:endParaRPr>
          </a:p>
          <a:p>
            <a:pPr>
              <a:buFont typeface="Arial" charset="0"/>
              <a:buNone/>
            </a:pPr>
            <a:r>
              <a:rPr lang="ru-RU" sz="2000" b="1" i="1" smtClean="0">
                <a:solidFill>
                  <a:srgbClr val="E20000"/>
                </a:solidFill>
                <a:latin typeface="Arial" charset="0"/>
              </a:rPr>
              <a:t>Длинная рука чугунок держит за бока.</a:t>
            </a:r>
          </a:p>
        </p:txBody>
      </p:sp>
      <p:sp>
        <p:nvSpPr>
          <p:cNvPr id="17411" name="Rectangle 10"/>
          <p:cNvSpPr>
            <a:spLocks noChangeArrowheads="1"/>
          </p:cNvSpPr>
          <p:nvPr/>
        </p:nvSpPr>
        <p:spPr bwMode="auto">
          <a:xfrm>
            <a:off x="539750" y="3500438"/>
            <a:ext cx="41052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E20000"/>
                </a:solidFill>
              </a:rPr>
              <a:t>На плечах дуга держит вёдра, в них - вода. </a:t>
            </a:r>
          </a:p>
          <a:p>
            <a:endParaRPr lang="ru-RU" b="1" i="1">
              <a:solidFill>
                <a:srgbClr val="E20000"/>
              </a:solidFill>
            </a:endParaRPr>
          </a:p>
          <a:p>
            <a:endParaRPr lang="ru-RU" b="1" i="1">
              <a:solidFill>
                <a:srgbClr val="E20000"/>
              </a:solidFill>
            </a:endParaRPr>
          </a:p>
          <a:p>
            <a:endParaRPr lang="ru-RU" b="1" i="1">
              <a:solidFill>
                <a:srgbClr val="E20000"/>
              </a:solidFill>
            </a:endParaRPr>
          </a:p>
          <a:p>
            <a:r>
              <a:rPr lang="ru-RU" b="1" i="1">
                <a:solidFill>
                  <a:srgbClr val="E20000"/>
                </a:solidFill>
              </a:rPr>
              <a:t>Новая посуда, а вся в дырках. </a:t>
            </a:r>
          </a:p>
        </p:txBody>
      </p:sp>
      <p:pic>
        <p:nvPicPr>
          <p:cNvPr id="17412" name="Picture 7" descr="Товары для сада и огорода купить в ТЦ Горбушка. Заказать товары для сада и огорода с доставкой по Москве в Интернет магазина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476250"/>
            <a:ext cx="338296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9" descr="Мир русского дом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1773238"/>
            <a:ext cx="3313113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1" descr="Слова в картинках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825" y="3141663"/>
            <a:ext cx="33131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3" descr="Игра в слова с картинками - Страница 268 - Другой Форум - Антивирусы, Файерволы, Программы, Norton, Касперский, ESET, Windows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6825" y="4724400"/>
            <a:ext cx="324008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E20000"/>
                </a:solidFill>
              </a:rPr>
              <a:t>Украшение узорами</a:t>
            </a:r>
          </a:p>
        </p:txBody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>
          <a:xfrm>
            <a:off x="6227763" y="4581525"/>
            <a:ext cx="865187" cy="1544638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8435" name="Picture 7" descr="Вышивка Пейзажи - Вышивка крестом - Лучшая коллекция схе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1341438"/>
            <a:ext cx="36258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9" descr="Ковш серебряный 84 пр. : Императорская Росс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3860800"/>
            <a:ext cx="32416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11" descr="tr_lulka_arh.jpg / Разное - хостинг картинок и фото &quot;PicShare.ru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3860800"/>
            <a:ext cx="3355975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ru-RU" b="1" i="1" smtClean="0">
                <a:solidFill>
                  <a:srgbClr val="E20000"/>
                </a:solidFill>
              </a:rPr>
              <a:t>Не учась и лапти не сплетёшь</a:t>
            </a:r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>
          <a:xfrm>
            <a:off x="4572000" y="4149725"/>
            <a:ext cx="3168650" cy="165576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9459" name="Picture 5" descr="Фото Эх, лапти мои... - фотограф Илья Зубов - жанр - ФотоФорум.р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125538"/>
            <a:ext cx="3360738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7" descr="7 &quot;нелиповых&quot; фактов о липе Русская семер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1196975"/>
            <a:ext cx="3743325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9" descr="COMGUN.RU - Сайт для увлеченных людей! &quot; Страница 7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3860800"/>
            <a:ext cx="37560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683568" y="404664"/>
            <a:ext cx="7920880" cy="648072"/>
          </a:xfrm>
        </p:spPr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spc="50" dirty="0" smtClean="0">
                <a:ln w="11430"/>
                <a:solidFill>
                  <a:srgbClr val="E20000"/>
                </a:solidFill>
              </a:rPr>
              <a:t>Источники</a:t>
            </a:r>
            <a:endParaRPr lang="ru-RU" sz="3600" b="1" spc="50" dirty="0">
              <a:ln w="11430"/>
              <a:solidFill>
                <a:srgbClr val="E20000"/>
              </a:solidFill>
            </a:endParaRPr>
          </a:p>
        </p:txBody>
      </p:sp>
      <p:pic>
        <p:nvPicPr>
          <p:cNvPr id="4" name="Рисунок 3" descr="Рисунок7.png"/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87624" y="764704"/>
            <a:ext cx="6477969" cy="648072"/>
          </a:xfrm>
          <a:prstGeom prst="rect">
            <a:avLst/>
          </a:prstGeom>
        </p:spPr>
      </p:pic>
      <p:sp>
        <p:nvSpPr>
          <p:cNvPr id="20483" name="Прямоугольник 8"/>
          <p:cNvSpPr>
            <a:spLocks noChangeArrowheads="1"/>
          </p:cNvSpPr>
          <p:nvPr/>
        </p:nvSpPr>
        <p:spPr bwMode="auto">
          <a:xfrm>
            <a:off x="539750" y="1484313"/>
            <a:ext cx="8135938" cy="400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1438"/>
            <a:r>
              <a:rPr lang="ru-RU" sz="2200" b="1">
                <a:latin typeface="Times New Roman" pitchFamily="18" charset="0"/>
                <a:cs typeface="Times New Roman" pitchFamily="18" charset="0"/>
              </a:rPr>
              <a:t>Шаблон выполнен в программе </a:t>
            </a:r>
            <a:r>
              <a:rPr lang="en-US" sz="2200" b="1">
                <a:latin typeface="Times New Roman" pitchFamily="18" charset="0"/>
                <a:cs typeface="Times New Roman" pitchFamily="18" charset="0"/>
              </a:rPr>
              <a:t>Adobe Photoshop CS2</a:t>
            </a:r>
            <a:r>
              <a:rPr lang="ru-RU" sz="2200" b="1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71438"/>
            <a:r>
              <a:rPr lang="ru-RU" sz="2200" b="1">
                <a:latin typeface="Times New Roman" pitchFamily="18" charset="0"/>
                <a:cs typeface="Times New Roman" pitchFamily="18" charset="0"/>
              </a:rPr>
              <a:t>Для создания использовались изображения:</a:t>
            </a:r>
          </a:p>
          <a:p>
            <a:pPr marL="71438"/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pPr marL="71438">
              <a:buClr>
                <a:srgbClr val="800000"/>
              </a:buClr>
              <a:buSzPct val="75000"/>
              <a:buFont typeface="Wingdings" pitchFamily="2" charset="2"/>
              <a:buChar char="v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i="1">
                <a:latin typeface="Times New Roman" pitchFamily="18" charset="0"/>
                <a:cs typeface="Times New Roman" pitchFamily="18" charset="0"/>
              </a:rPr>
              <a:t>шелковая ткань (рамка, фон) :   </a:t>
            </a:r>
          </a:p>
          <a:p>
            <a:pPr marL="71438">
              <a:buClr>
                <a:srgbClr val="800000"/>
              </a:buClr>
              <a:buSzPct val="75000"/>
            </a:pPr>
            <a:r>
              <a:rPr lang="ru-RU" sz="2000">
                <a:latin typeface="Times New Roman" pitchFamily="18" charset="0"/>
                <a:cs typeface="Times New Roman" pitchFamily="18" charset="0"/>
                <a:hlinkClick r:id="rId3"/>
              </a:rPr>
              <a:t>http://img-fotki.yandex.ru/get/5818/103425212.43/0_5d46e_908e4c4a_XL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marL="71438">
              <a:buClr>
                <a:srgbClr val="800000"/>
              </a:buClr>
              <a:buSzPct val="75000"/>
              <a:buFont typeface="Wingdings" pitchFamily="2" charset="2"/>
              <a:buChar char="v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i="1">
                <a:latin typeface="Times New Roman" pitchFamily="18" charset="0"/>
                <a:cs typeface="Times New Roman" pitchFamily="18" charset="0"/>
              </a:rPr>
              <a:t>фон для заливки второй линии рамки: </a:t>
            </a:r>
            <a:r>
              <a:rPr lang="ru-RU" sz="2000">
                <a:latin typeface="Times New Roman" pitchFamily="18" charset="0"/>
                <a:cs typeface="Times New Roman" pitchFamily="18" charset="0"/>
                <a:hlinkClick r:id="rId4"/>
              </a:rPr>
              <a:t>http://www.lenagold.ru/fon/uzor/gelkr/gelkruor89.jpg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1438">
              <a:buClr>
                <a:srgbClr val="800000"/>
              </a:buClr>
              <a:buSzPct val="75000"/>
              <a:buFont typeface="Wingdings" pitchFamily="2" charset="2"/>
              <a:buChar char="v"/>
            </a:pPr>
            <a:r>
              <a:rPr lang="ru-RU" sz="2000" i="1">
                <a:latin typeface="Times New Roman" pitchFamily="18" charset="0"/>
                <a:cs typeface="Times New Roman" pitchFamily="18" charset="0"/>
              </a:rPr>
              <a:t>  золотой фон для цветов: </a:t>
            </a:r>
            <a:r>
              <a:rPr lang="ru-RU" sz="2000">
                <a:latin typeface="Times New Roman" pitchFamily="18" charset="0"/>
                <a:cs typeface="Times New Roman" pitchFamily="18" charset="0"/>
                <a:hlinkClick r:id="rId5"/>
              </a:rPr>
              <a:t>http://stat17.privet.ru/lr/0a01fff26b307367f21fb799de814e04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1438">
              <a:buClr>
                <a:srgbClr val="800000"/>
              </a:buClr>
              <a:buSzPct val="75000"/>
              <a:buFont typeface="Wingdings" pitchFamily="2" charset="2"/>
              <a:buChar char="v"/>
            </a:pPr>
            <a:r>
              <a:rPr lang="ru-RU" sz="2000" i="1">
                <a:latin typeface="Times New Roman" pitchFamily="18" charset="0"/>
                <a:cs typeface="Times New Roman" pitchFamily="18" charset="0"/>
              </a:rPr>
              <a:t>   декоративный элемент внизу выполнен при помощи маски: </a:t>
            </a:r>
          </a:p>
          <a:p>
            <a:pPr marL="71438">
              <a:buSzPct val="75000"/>
            </a:pPr>
            <a:r>
              <a:rPr lang="ru-RU" sz="2000">
                <a:latin typeface="Times New Roman" pitchFamily="18" charset="0"/>
                <a:cs typeface="Times New Roman" pitchFamily="18" charset="0"/>
                <a:hlinkClick r:id="rId6"/>
              </a:rPr>
              <a:t>http://www.cantinhodaverinha.net/masks/SN41_Verinha.msk.jpg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pPr marL="71438" algn="ctr"/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pPr marL="71438"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На момент создания презентации все ссылки активны.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A80000"/>
      </a:hlink>
      <a:folHlink>
        <a:srgbClr val="E36C09"/>
      </a:folHlink>
    </a:clrScheme>
    <a:fontScheme name="Другая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108</Words>
  <Application>Microsoft Office PowerPoint</Application>
  <PresentationFormat>On-screen Show (4:3)</PresentationFormat>
  <Paragraphs>31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Times New Roman</vt:lpstr>
      <vt:lpstr>Calibri</vt:lpstr>
      <vt:lpstr>Wingdings</vt:lpstr>
      <vt:lpstr>Тема Office</vt:lpstr>
      <vt:lpstr>Тема Office</vt:lpstr>
      <vt:lpstr>Слайд 1</vt:lpstr>
      <vt:lpstr>Без печи хата - не хата.</vt:lpstr>
      <vt:lpstr>Убранство избы</vt:lpstr>
      <vt:lpstr>У носатого, у Фоки Постоянно руки в боки.</vt:lpstr>
      <vt:lpstr>Слайд 5</vt:lpstr>
      <vt:lpstr>Украшение узорами</vt:lpstr>
      <vt:lpstr>Не учась и лапти не сплетёшь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Елена</dc:creator>
  <cp:lastModifiedBy>Microsoft</cp:lastModifiedBy>
  <cp:revision>17</cp:revision>
  <dcterms:created xsi:type="dcterms:W3CDTF">2014-10-04T11:14:22Z</dcterms:created>
  <dcterms:modified xsi:type="dcterms:W3CDTF">2014-12-03T08:07:08Z</dcterms:modified>
</cp:coreProperties>
</file>