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56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ru/imgres?q=%D1%84%D0%BE%D1%82%D0%BE+%D0%BF%D0%BB%D0%B0%D0%BD%D0%B5%D1%82&amp;hl=ru&amp;newwindow=1&amp;sa=X&amp;rlz=1T4GGLL_ruRU382RU424&amp;biw=1280&amp;bih=617&amp;tbm=isch&amp;tbnid=cQ6DaAof_FcFLM:&amp;imgrefurl=http://anapocalyps.blogspot.com/2012/12/blog-post_5.html&amp;docid=XbIoz9uM8fteCM&amp;imgurl=http://www.rascaz.com/uploads/posts/2009-09/1252417536_img_3008.jpg&amp;w=500&amp;h=505&amp;ei=wlpgUbKjB4aatQaW5oCwAg&amp;zoom=1&amp;iact=hc&amp;vpx=497&amp;vpy=272&amp;dur=3635&amp;hovh=226&amp;hovw=223&amp;tx=103&amp;ty=134&amp;page=2&amp;tbnh=140&amp;tbnw=138&amp;start=19&amp;ndsp=25&amp;ved=1t:429,r:28,s:0,i:199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Users\&#1072;&#1085;&#1102;&#1090;&#1082;&#1080;\Desktop\&#1090;&#1077;&#1083;&#1077;&#1089;&#1082;&#1086;&#1087;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ru/imgres?q=%D1%84%D0%BE%D1%82%D0%BE+%D0%BF%D0%B5%D1%80%D0%B2%D1%8B%D1%85+%D0%B6%D0%B8%D0%B2%D0%BE%D1%82%D0%BD%D1%8B%D1%85+%D0%BF%D0%BE%D0%BB%D0%B5%D1%82%D0%B5%D0%B2%D1%88%D0%B8%D1%85+%D0%B2+%D0%BA%D0%BE%D1%81%D0%BC%D0%BE%D1%81&amp;hl=ru&amp;newwindow=1&amp;rlz=1T4GGLL_ruRU382RU424&amp;biw=1008&amp;bih=548&amp;tbm=isch&amp;tbnid=AABlfjW-qDL58M:&amp;imgrefurl=http://ru.wikipedia.org/wiki/%D0%91%D0%B5%D0%BB%D0%BA%D0%B0_%D0%B8_%D0%A1%D1%82%D1%80%D0%B5%D0%BB%D0%BA%D0%B0&amp;docid=Z3Vdlpr4wDdhLM&amp;imgurl=http://upload.wikimedia.org/wikipedia/ru/thumb/a/a5/Belka_and_Strelka.Space_Dogs.Real-i.jpg/285px-Belka_and_Strelka.Space_Dogs.Real-i.jpg&amp;w=285&amp;h=215&amp;ei=oLtaUZXeKc3Z4QTOqYC4BQ&amp;zoom=1&amp;iact=hc&amp;vpx=2&amp;vpy=54&amp;dur=671&amp;hovh=172&amp;hovw=228&amp;tx=132&amp;ty=99&amp;page=3&amp;tbnh=142&amp;tbnw=188&amp;start=34&amp;ndsp=23&amp;ved=1t:429,r:34,s:0,i:189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ru/imgres?q=%D1%84%D0%BE%D1%82%D0%BE+%D0%B3%D0%B0%D0%B3%D0%B0%D1%80%D0%B8%D0%BD%D0%B0&amp;hl=ru&amp;newwindow=1&amp;sa=X&amp;rlz=1T4GGLL_ruRU382RU424&amp;biw=1008&amp;bih=548&amp;tbm=isch&amp;tbnid=HF9axI6xKIThrM:&amp;imgrefurl=http://www.nn.ru/community/gorod/black/?do=read&amp;thread=2524957&amp;topic_id=57547768&amp;docid=AF6lSl5k1bEvwM&amp;imgurl=http://www.nn.ru/data/forum/images/2012-11/57548868-gagarin.jpg&amp;w=257&amp;h=350&amp;ei=l7paUYyiLqji4QTs14CIBQ&amp;zoom=1&amp;iact=hc&amp;vpx=769&amp;vpy=8&amp;dur=172&amp;hovh=262&amp;hovw=192&amp;tx=157&amp;ty=154&amp;page=1&amp;tbnh=141&amp;tbnw=103&amp;start=0&amp;ndsp=21&amp;ved=1t:429,r:6,s:0,i:10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в. неб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4000" y="0"/>
            <a:ext cx="9168000" cy="6876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FFFF00"/>
                </a:solidFill>
              </a:rPr>
              <a:t>Самый первый в космос,</a:t>
            </a:r>
            <a:br>
              <a:rPr lang="ru-RU" sz="3000" dirty="0" smtClean="0">
                <a:solidFill>
                  <a:srgbClr val="FFFF00"/>
                </a:solidFill>
              </a:rPr>
            </a:br>
            <a:r>
              <a:rPr lang="ru-RU" sz="3000" dirty="0" smtClean="0">
                <a:solidFill>
                  <a:srgbClr val="FFFF00"/>
                </a:solidFill>
              </a:rPr>
              <a:t>Летел с огромной скоростью.</a:t>
            </a:r>
            <a:br>
              <a:rPr lang="ru-RU" sz="3000" dirty="0" smtClean="0">
                <a:solidFill>
                  <a:srgbClr val="FFFF00"/>
                </a:solidFill>
              </a:rPr>
            </a:br>
            <a:r>
              <a:rPr lang="ru-RU" sz="3000" dirty="0" smtClean="0">
                <a:solidFill>
                  <a:srgbClr val="FFFF00"/>
                </a:solidFill>
              </a:rPr>
              <a:t>Отважный русский парень</a:t>
            </a:r>
            <a:br>
              <a:rPr lang="ru-RU" sz="3000" dirty="0" smtClean="0">
                <a:solidFill>
                  <a:srgbClr val="FFFF00"/>
                </a:solidFill>
              </a:rPr>
            </a:br>
            <a:r>
              <a:rPr lang="ru-RU" sz="3000" dirty="0" smtClean="0">
                <a:solidFill>
                  <a:srgbClr val="FFFF00"/>
                </a:solidFill>
              </a:rPr>
              <a:t>Наш космонавт …</a:t>
            </a:r>
            <a:endParaRPr lang="ru-RU" sz="3000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гагарин1.jpg"/>
          <p:cNvPicPr>
            <a:picLocks noChangeAspect="1"/>
          </p:cNvPicPr>
          <p:nvPr/>
        </p:nvPicPr>
        <p:blipFill>
          <a:blip r:embed="rId3" cstate="print"/>
          <a:srcRect l="7559" r="8246"/>
          <a:stretch>
            <a:fillRect/>
          </a:stretch>
        </p:blipFill>
        <p:spPr>
          <a:xfrm>
            <a:off x="251520" y="2060848"/>
            <a:ext cx="4410596" cy="4248150"/>
          </a:xfrm>
          <a:prstGeom prst="rect">
            <a:avLst/>
          </a:prstGeom>
        </p:spPr>
      </p:pic>
      <p:pic>
        <p:nvPicPr>
          <p:cNvPr id="6" name="Рисунок 5" descr="гагарин2.jpg"/>
          <p:cNvPicPr>
            <a:picLocks noChangeAspect="1"/>
          </p:cNvPicPr>
          <p:nvPr/>
        </p:nvPicPr>
        <p:blipFill>
          <a:blip r:embed="rId4" cstate="print"/>
          <a:srcRect b="12790"/>
          <a:stretch>
            <a:fillRect/>
          </a:stretch>
        </p:blipFill>
        <p:spPr>
          <a:xfrm>
            <a:off x="5148064" y="1772816"/>
            <a:ext cx="3705225" cy="4909335"/>
          </a:xfrm>
          <a:prstGeom prst="rect">
            <a:avLst/>
          </a:prstGeom>
        </p:spPr>
      </p:pic>
      <p:pic>
        <p:nvPicPr>
          <p:cNvPr id="7" name="Рисунок 6" descr="гагарин1.jpg"/>
          <p:cNvPicPr>
            <a:picLocks noChangeAspect="1"/>
          </p:cNvPicPr>
          <p:nvPr/>
        </p:nvPicPr>
        <p:blipFill>
          <a:blip r:embed="rId3" cstate="print"/>
          <a:srcRect l="7559" r="8246"/>
          <a:stretch>
            <a:fillRect/>
          </a:stretch>
        </p:blipFill>
        <p:spPr>
          <a:xfrm>
            <a:off x="251520" y="2058857"/>
            <a:ext cx="4410596" cy="4248150"/>
          </a:xfrm>
          <a:prstGeom prst="rect">
            <a:avLst/>
          </a:prstGeom>
        </p:spPr>
      </p:pic>
      <p:pic>
        <p:nvPicPr>
          <p:cNvPr id="9" name="rg_hi" descr="http://t3.gstatic.com/images?q=tbn:ANd9GcTuwdqs2K8h8CjMkN6Is6GcNjJ5TbtNprOogiIHrdLq83qcWInG">
            <a:hlinkClick r:id="rId5" tgtFrame="_blank"/>
          </p:cNvPr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781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dreamworlds.ru/uploads/posts/2009-08/1250086043_1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345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http://pbs.twimg.com/media/A_iN7OrCUAARra0.jpg: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136904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66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в. неб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4000" y="0"/>
            <a:ext cx="9168000" cy="6876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FFFF00"/>
                </a:solidFill>
              </a:rPr>
              <a:t>Чтобы глаз вооружить</a:t>
            </a:r>
            <a:br>
              <a:rPr lang="ru-RU" sz="3000" dirty="0" smtClean="0">
                <a:solidFill>
                  <a:srgbClr val="FFFF00"/>
                </a:solidFill>
              </a:rPr>
            </a:br>
            <a:r>
              <a:rPr lang="ru-RU" sz="3000" dirty="0" smtClean="0">
                <a:solidFill>
                  <a:srgbClr val="FFFF00"/>
                </a:solidFill>
              </a:rPr>
              <a:t>и со звездами дружить,</a:t>
            </a:r>
            <a:br>
              <a:rPr lang="ru-RU" sz="3000" dirty="0" smtClean="0">
                <a:solidFill>
                  <a:srgbClr val="FFFF00"/>
                </a:solidFill>
              </a:rPr>
            </a:br>
            <a:r>
              <a:rPr lang="ru-RU" sz="3000" dirty="0" smtClean="0">
                <a:solidFill>
                  <a:srgbClr val="FFFF00"/>
                </a:solidFill>
              </a:rPr>
              <a:t>Млечный путь увидеть чтоб</a:t>
            </a:r>
            <a:br>
              <a:rPr lang="ru-RU" sz="3000" dirty="0" smtClean="0">
                <a:solidFill>
                  <a:srgbClr val="FFFF00"/>
                </a:solidFill>
              </a:rPr>
            </a:br>
            <a:r>
              <a:rPr lang="ru-RU" sz="3000" dirty="0" smtClean="0">
                <a:solidFill>
                  <a:srgbClr val="FFFF00"/>
                </a:solidFill>
              </a:rPr>
              <a:t>Нужен мощный ….</a:t>
            </a:r>
            <a:endParaRPr lang="ru-RU" sz="3000" dirty="0">
              <a:solidFill>
                <a:srgbClr val="FFFF00"/>
              </a:solidFill>
            </a:endParaRPr>
          </a:p>
        </p:txBody>
      </p:sp>
      <p:pic>
        <p:nvPicPr>
          <p:cNvPr id="5" name="телескоп.jpg" descr="C:\Users\анютки\Desktop\телескоп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1763688" y="2348880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23647"/>
      </p:ext>
    </p:extLst>
  </p:cSld>
  <p:clrMapOvr>
    <a:masterClrMapping/>
  </p:clrMapOvr>
  <p:transition spd="slow" advClick="0" advTm="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в. неб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000" cy="6876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FFC000"/>
                </a:solidFill>
              </a:rPr>
              <a:t>До Луны не может птица</a:t>
            </a:r>
            <a:br>
              <a:rPr lang="ru-RU" sz="3000" dirty="0" smtClean="0">
                <a:solidFill>
                  <a:srgbClr val="FFC000"/>
                </a:solidFill>
              </a:rPr>
            </a:br>
            <a:r>
              <a:rPr lang="ru-RU" sz="3000" dirty="0" smtClean="0">
                <a:solidFill>
                  <a:srgbClr val="FFC000"/>
                </a:solidFill>
              </a:rPr>
              <a:t>Долететь и прилуниться,</a:t>
            </a:r>
            <a:br>
              <a:rPr lang="ru-RU" sz="3000" dirty="0" smtClean="0">
                <a:solidFill>
                  <a:srgbClr val="FFC000"/>
                </a:solidFill>
              </a:rPr>
            </a:br>
            <a:r>
              <a:rPr lang="ru-RU" sz="3000" dirty="0" smtClean="0">
                <a:solidFill>
                  <a:srgbClr val="FFC000"/>
                </a:solidFill>
              </a:rPr>
              <a:t>Но зато умеет это </a:t>
            </a:r>
            <a:br>
              <a:rPr lang="ru-RU" sz="3000" dirty="0" smtClean="0">
                <a:solidFill>
                  <a:srgbClr val="FFC000"/>
                </a:solidFill>
              </a:rPr>
            </a:br>
            <a:r>
              <a:rPr lang="ru-RU" sz="3000" dirty="0" smtClean="0">
                <a:solidFill>
                  <a:srgbClr val="FFC000"/>
                </a:solidFill>
              </a:rPr>
              <a:t>Делать быстрая  ….</a:t>
            </a:r>
            <a:endParaRPr lang="ru-RU" sz="3000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ракета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2204864"/>
            <a:ext cx="432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2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в. неб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000" cy="6876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FFC000"/>
                </a:solidFill>
              </a:rPr>
              <a:t>У ракеты есть водитель,</a:t>
            </a:r>
            <a:br>
              <a:rPr lang="ru-RU" sz="3000" dirty="0" smtClean="0">
                <a:solidFill>
                  <a:srgbClr val="FFC000"/>
                </a:solidFill>
              </a:rPr>
            </a:br>
            <a:r>
              <a:rPr lang="ru-RU" sz="3000" dirty="0" smtClean="0">
                <a:solidFill>
                  <a:srgbClr val="FFC000"/>
                </a:solidFill>
              </a:rPr>
              <a:t>Невесомости любитель.</a:t>
            </a:r>
            <a:br>
              <a:rPr lang="ru-RU" sz="3000" dirty="0" smtClean="0">
                <a:solidFill>
                  <a:srgbClr val="FFC000"/>
                </a:solidFill>
              </a:rPr>
            </a:br>
            <a:r>
              <a:rPr lang="ru-RU" sz="3000" dirty="0" smtClean="0">
                <a:solidFill>
                  <a:srgbClr val="FFC000"/>
                </a:solidFill>
              </a:rPr>
              <a:t>По-английски астронавт,</a:t>
            </a:r>
            <a:br>
              <a:rPr lang="ru-RU" sz="3000" dirty="0" smtClean="0">
                <a:solidFill>
                  <a:srgbClr val="FFC000"/>
                </a:solidFill>
              </a:rPr>
            </a:br>
            <a:r>
              <a:rPr lang="ru-RU" sz="3000" dirty="0" smtClean="0">
                <a:solidFill>
                  <a:srgbClr val="FFC000"/>
                </a:solidFill>
              </a:rPr>
              <a:t>А по-русски …</a:t>
            </a:r>
            <a:endParaRPr lang="ru-RU" sz="3000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космонавт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276872"/>
            <a:ext cx="4762500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07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rg_hi" descr="http://t1.gstatic.com/images?q=tbn:ANd9GcTzKlOAlk2HG30qFioUuFWBLgmHxZz5-BTB1w6Rx_rnqtT7urzPRw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58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671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rg_hi" descr="http://t2.gstatic.com/images?q=tbn:ANd9GcR2YEEil9zo1ZZ8GkVSNp-6z4yo3752hum13_VcGpYCwNf4dYXeWQ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6115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proza.ru/pics/2010/01/26/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0"/>
            <a:ext cx="8640960" cy="674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65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altfast.ru/uploads/posts/2010-09/1284287620_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377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ww.wiki.vladimir.i-edu.ru/images/5/57/Mashina_vremeni_opol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69" y="116632"/>
            <a:ext cx="8615986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1237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</Words>
  <Application>Microsoft Office PowerPoint</Application>
  <PresentationFormat>Экран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Самый первый в космос, Летел с огромной скоростью. Отважный русский парень Наш космонавт …</vt:lpstr>
      <vt:lpstr>Чтобы глаз вооружить и со звездами дружить, Млечный путь увидеть чтоб Нужен мощный ….</vt:lpstr>
      <vt:lpstr>До Луны не может птица Долететь и прилуниться, Но зато умеет это  Делать быстрая  ….</vt:lpstr>
      <vt:lpstr>У ракеты есть водитель, Невесомости любитель. По-английски астронавт, А по-русски 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2014-04-12T16:56:17Z</dcterms:created>
  <dcterms:modified xsi:type="dcterms:W3CDTF">2014-04-15T18:18:28Z</dcterms:modified>
</cp:coreProperties>
</file>