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0" r:id="rId4"/>
    <p:sldId id="273" r:id="rId5"/>
    <p:sldId id="258" r:id="rId6"/>
    <p:sldId id="274" r:id="rId7"/>
    <p:sldId id="269" r:id="rId8"/>
    <p:sldId id="275" r:id="rId9"/>
    <p:sldId id="262" r:id="rId10"/>
    <p:sldId id="276" r:id="rId11"/>
    <p:sldId id="259" r:id="rId12"/>
    <p:sldId id="27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4A374C-E3B9-4F39-AC3C-B87AB5A07E92}" type="datetimeFigureOut">
              <a:rPr lang="ru-RU" smtClean="0"/>
              <a:pPr/>
              <a:t>04.01.2013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B728393-EBF6-4427-98CA-AA9FE66BB4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ihi.ru/pics/2009/02/04/4688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forum.jdgame.ru/showimg.php?url=http://s61.radikal.ru/i173/1104/6e/ea46f8c792f5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9.radikal.ru/i083/0906/50/4ab152852454t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9.radikal.ru/i083/0906/50/4ab152852454t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1.liveinternet.ru/images/attach/c/0/31/511/31511070_1220173286_SHishkin_II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9.radikal.ru/i083/0906/50/4ab152852454t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ibliotekar.ru/rusShishkin/13.files/image00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9.radikal.ru/i083/0906/50/4ab152852454t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24.fastpic.ru/big/2011/0630/ad/812b3c097be17b4d3c2a39b116a2d8ad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39.radikal.ru/i083/0906/50/4ab152852454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xrest.ru/images/collection/00702/385/original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«Путешествие по временам года»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2 из 705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290"/>
            <a:ext cx="4643470" cy="643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42 из 7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853437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 из 335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563"/>
          <a:stretch>
            <a:fillRect/>
          </a:stretch>
        </p:blipFill>
        <p:spPr bwMode="auto">
          <a:xfrm>
            <a:off x="1714480" y="285727"/>
            <a:ext cx="5500726" cy="6352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6 из 335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563"/>
          <a:stretch>
            <a:fillRect/>
          </a:stretch>
        </p:blipFill>
        <p:spPr bwMode="auto">
          <a:xfrm>
            <a:off x="1714480" y="285727"/>
            <a:ext cx="5500726" cy="635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24 из 71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851710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 из 335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563"/>
          <a:stretch>
            <a:fillRect/>
          </a:stretch>
        </p:blipFill>
        <p:spPr bwMode="auto">
          <a:xfrm>
            <a:off x="1714480" y="285727"/>
            <a:ext cx="5500726" cy="635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71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857232"/>
            <a:ext cx="8501122" cy="5183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 из 335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563"/>
          <a:stretch>
            <a:fillRect/>
          </a:stretch>
        </p:blipFill>
        <p:spPr bwMode="auto">
          <a:xfrm>
            <a:off x="1714480" y="285727"/>
            <a:ext cx="5500726" cy="635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2 из 9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4572032" cy="6241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6 из 3353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563"/>
          <a:stretch>
            <a:fillRect/>
          </a:stretch>
        </p:blipFill>
        <p:spPr bwMode="auto">
          <a:xfrm>
            <a:off x="1714480" y="285727"/>
            <a:ext cx="5500726" cy="6352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56 из 62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38" y="214290"/>
            <a:ext cx="863194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6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«Путешествие по временам года»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Павел</cp:lastModifiedBy>
  <cp:revision>17</cp:revision>
  <dcterms:created xsi:type="dcterms:W3CDTF">2011-12-08T11:08:26Z</dcterms:created>
  <dcterms:modified xsi:type="dcterms:W3CDTF">2013-01-04T16:05:18Z</dcterms:modified>
</cp:coreProperties>
</file>