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4872" y="1556792"/>
            <a:ext cx="3209497" cy="260123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Прилетела на базар,</a:t>
            </a:r>
          </a:p>
          <a:p>
            <a:r>
              <a:rPr lang="ru-RU" sz="3000" dirty="0">
                <a:solidFill>
                  <a:schemeClr val="tx1"/>
                </a:solidFill>
              </a:rPr>
              <a:t>Громко всем сказала: "Кар!</a:t>
            </a:r>
          </a:p>
          <a:p>
            <a:r>
              <a:rPr lang="ru-RU" sz="3000" dirty="0">
                <a:solidFill>
                  <a:schemeClr val="tx1"/>
                </a:solidFill>
              </a:rPr>
              <a:t>Пусть я в школе не учёна,</a:t>
            </a:r>
          </a:p>
          <a:p>
            <a:r>
              <a:rPr lang="ru-RU" sz="3000" dirty="0">
                <a:solidFill>
                  <a:schemeClr val="tx1"/>
                </a:solidFill>
              </a:rPr>
              <a:t>Но умна, ведь я –    </a:t>
            </a: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ru-RU" sz="3000" b="1" i="1" u="sng" dirty="0" smtClean="0">
                <a:solidFill>
                  <a:schemeClr val="tx1"/>
                </a:solidFill>
              </a:rPr>
              <a:t>Ворона</a:t>
            </a:r>
            <a:r>
              <a:rPr lang="ru-RU" sz="3000" dirty="0">
                <a:solidFill>
                  <a:schemeClr val="tx1"/>
                </a:solidFill>
              </a:rPr>
              <a:t>) 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1026" name="Picture 2" descr="C:\Users\Ирина\Desktop\фото птиц\в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6831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Орёл</a:t>
            </a:r>
            <a:endParaRPr lang="ru-RU" dirty="0"/>
          </a:p>
        </p:txBody>
      </p:sp>
      <p:pic>
        <p:nvPicPr>
          <p:cNvPr id="10242" name="Picture 2" descr="C:\Users\Ирина\Desktop\фото птиц\оре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2" y="950849"/>
            <a:ext cx="6331164" cy="51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0232" y="980728"/>
            <a:ext cx="2213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Клюв огромный,  как крючок,</a:t>
            </a:r>
          </a:p>
          <a:p>
            <a:r>
              <a:rPr lang="ru-RU" sz="2400" b="1" dirty="0"/>
              <a:t>Но об этом всё - молчок.</a:t>
            </a:r>
          </a:p>
          <a:p>
            <a:r>
              <a:rPr lang="ru-RU" sz="2400" b="1" dirty="0"/>
              <a:t>Я встречаю здесь зарю.</a:t>
            </a:r>
          </a:p>
          <a:p>
            <a:r>
              <a:rPr lang="ru-RU" sz="2400" b="1" dirty="0"/>
              <a:t>В  небе  голубом  парю,</a:t>
            </a:r>
          </a:p>
          <a:p>
            <a:r>
              <a:rPr lang="ru-RU" sz="2400" b="1" dirty="0"/>
              <a:t>И  летаю   выше  гор,</a:t>
            </a:r>
          </a:p>
          <a:p>
            <a:r>
              <a:rPr lang="ru-RU" sz="2400" b="1" dirty="0"/>
              <a:t>Узнаёте?  Я -…(</a:t>
            </a:r>
            <a:r>
              <a:rPr lang="ru-RU" sz="2400" b="1" i="1" u="sng" dirty="0"/>
              <a:t>Орел)</a:t>
            </a:r>
          </a:p>
        </p:txBody>
      </p:sp>
    </p:spTree>
    <p:extLst>
      <p:ext uri="{BB962C8B-B14F-4D97-AF65-F5344CB8AC3E}">
        <p14:creationId xmlns:p14="http://schemas.microsoft.com/office/powerpoint/2010/main" val="141249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6146" name="Picture 2" descr="C:\Users\Ирина\Desktop\фото птиц\гра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5832648" cy="48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484784"/>
            <a:ext cx="3059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Прилетает он весной.</a:t>
            </a:r>
          </a:p>
          <a:p>
            <a:r>
              <a:rPr lang="ru-RU" sz="2400" b="1" dirty="0"/>
              <a:t>Чёрный, важный... Не смешной!</a:t>
            </a:r>
          </a:p>
          <a:p>
            <a:r>
              <a:rPr lang="ru-RU" sz="2400" b="1" dirty="0"/>
              <a:t>Без него весны не будет!</a:t>
            </a:r>
          </a:p>
          <a:p>
            <a:r>
              <a:rPr lang="ru-RU" sz="2400" b="1" dirty="0"/>
              <a:t>И зовут его все люди,</a:t>
            </a:r>
          </a:p>
          <a:p>
            <a:r>
              <a:rPr lang="ru-RU" sz="2400" b="1" dirty="0"/>
              <a:t>Что - то вроде слова врач...</a:t>
            </a:r>
          </a:p>
          <a:p>
            <a:r>
              <a:rPr lang="ru-RU" sz="2400" b="1" dirty="0"/>
              <a:t>Да не врач! А птица - ... ! </a:t>
            </a:r>
            <a:r>
              <a:rPr lang="ru-RU" sz="2400" b="1" i="1" u="sng" dirty="0"/>
              <a:t>(Грач)</a:t>
            </a:r>
          </a:p>
        </p:txBody>
      </p:sp>
    </p:spTree>
    <p:extLst>
      <p:ext uri="{BB962C8B-B14F-4D97-AF65-F5344CB8AC3E}">
        <p14:creationId xmlns:p14="http://schemas.microsoft.com/office/powerpoint/2010/main" val="291641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Воробей </a:t>
            </a:r>
            <a:endParaRPr lang="ru-RU" dirty="0"/>
          </a:p>
        </p:txBody>
      </p:sp>
      <p:pic>
        <p:nvPicPr>
          <p:cNvPr id="2050" name="Picture 2" descr="C:\Users\Ирина\Desktop\фото птиц\воробе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7" y="1052736"/>
            <a:ext cx="6031643" cy="48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1412776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весь день ловлю жучков.</a:t>
            </a:r>
          </a:p>
          <a:p>
            <a:r>
              <a:rPr lang="ru-RU" sz="2400" b="1" dirty="0"/>
              <a:t>Уплетаю червячков,</a:t>
            </a:r>
          </a:p>
          <a:p>
            <a:r>
              <a:rPr lang="ru-RU" sz="2400" b="1" dirty="0"/>
              <a:t>В теплый край я не летаю.</a:t>
            </a:r>
          </a:p>
          <a:p>
            <a:r>
              <a:rPr lang="ru-RU" sz="2400" b="1" dirty="0"/>
              <a:t>Здесь, под крышей обитаю.</a:t>
            </a:r>
          </a:p>
          <a:p>
            <a:r>
              <a:rPr lang="ru-RU" sz="2400" b="1" dirty="0"/>
              <a:t>Чик-чирик! Не робей!</a:t>
            </a:r>
          </a:p>
          <a:p>
            <a:r>
              <a:rPr lang="ru-RU" sz="2400" b="1" dirty="0"/>
              <a:t>Я бывалый </a:t>
            </a:r>
            <a:r>
              <a:rPr lang="ru-RU" sz="2400" b="1" i="1" u="sng" dirty="0"/>
              <a:t>(Воробей!)</a:t>
            </a:r>
          </a:p>
        </p:txBody>
      </p:sp>
    </p:spTree>
    <p:extLst>
      <p:ext uri="{BB962C8B-B14F-4D97-AF65-F5344CB8AC3E}">
        <p14:creationId xmlns:p14="http://schemas.microsoft.com/office/powerpoint/2010/main" val="30737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3074" name="Picture 2" descr="C:\Users\Ирина\Desktop\фото птиц\соро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6408712" cy="49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6566" y="1628800"/>
            <a:ext cx="246533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b="1" dirty="0"/>
          </a:p>
          <a:p>
            <a:r>
              <a:rPr lang="ru-RU" sz="2600" b="1" dirty="0"/>
              <a:t>Что блестит, не пропущу,</a:t>
            </a:r>
          </a:p>
          <a:p>
            <a:r>
              <a:rPr lang="ru-RU" sz="2600" b="1" dirty="0"/>
              <a:t>Всё в гнездо себе тащу.</a:t>
            </a:r>
          </a:p>
          <a:p>
            <a:r>
              <a:rPr lang="ru-RU" sz="2600" b="1" dirty="0"/>
              <a:t>Чернохвоста, белобока...</a:t>
            </a:r>
          </a:p>
          <a:p>
            <a:r>
              <a:rPr lang="ru-RU" sz="2600" b="1" dirty="0"/>
              <a:t>Догадались? Я –  </a:t>
            </a:r>
            <a:r>
              <a:rPr lang="ru-RU" sz="2600" b="1" i="1" u="sng" dirty="0"/>
              <a:t>(сорока).</a:t>
            </a:r>
          </a:p>
        </p:txBody>
      </p:sp>
    </p:spTree>
    <p:extLst>
      <p:ext uri="{BB962C8B-B14F-4D97-AF65-F5344CB8AC3E}">
        <p14:creationId xmlns:p14="http://schemas.microsoft.com/office/powerpoint/2010/main" val="175849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4098" name="Picture 2" descr="C:\Users\Ирина\Desktop\фото птиц\синиц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1" y="1052736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7111" y="1484784"/>
            <a:ext cx="3203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С желтой грудкой у окошка</a:t>
            </a:r>
          </a:p>
          <a:p>
            <a:r>
              <a:rPr lang="ru-RU" sz="3000" b="1" dirty="0"/>
              <a:t>Собирает шустро крошки</a:t>
            </a:r>
          </a:p>
          <a:p>
            <a:r>
              <a:rPr lang="ru-RU" sz="3000" b="1" dirty="0"/>
              <a:t>Отгадайте что за птица?</a:t>
            </a:r>
          </a:p>
          <a:p>
            <a:r>
              <a:rPr lang="ru-RU" sz="3000" b="1" dirty="0"/>
              <a:t>Называется </a:t>
            </a:r>
            <a:r>
              <a:rPr lang="ru-RU" sz="3000" b="1" i="1" u="sng" dirty="0"/>
              <a:t>(Синица).</a:t>
            </a:r>
          </a:p>
        </p:txBody>
      </p:sp>
    </p:spTree>
    <p:extLst>
      <p:ext uri="{BB962C8B-B14F-4D97-AF65-F5344CB8AC3E}">
        <p14:creationId xmlns:p14="http://schemas.microsoft.com/office/powerpoint/2010/main" val="22037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5122" name="Picture 2" descr="C:\Users\Ирина\Desktop\фото птиц\снигир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68863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5" y="1052736"/>
            <a:ext cx="331997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Кто сидит в тенистом парке</a:t>
            </a:r>
          </a:p>
          <a:p>
            <a:r>
              <a:rPr lang="ru-RU" sz="2300" b="1" dirty="0"/>
              <a:t>На рябиновых ветвях?</a:t>
            </a:r>
          </a:p>
          <a:p>
            <a:r>
              <a:rPr lang="ru-RU" sz="2300" b="1" dirty="0"/>
              <a:t>Красногрудый, в черной шапке,</a:t>
            </a:r>
          </a:p>
          <a:p>
            <a:r>
              <a:rPr lang="ru-RU" sz="2300" b="1" dirty="0"/>
              <a:t>Сзади крылышки блестят.</a:t>
            </a:r>
          </a:p>
          <a:p>
            <a:r>
              <a:rPr lang="ru-RU" sz="2300" b="1" dirty="0"/>
              <a:t>Весь напыщенный и важный,</a:t>
            </a:r>
          </a:p>
          <a:p>
            <a:r>
              <a:rPr lang="ru-RU" sz="2300" b="1" dirty="0"/>
              <a:t>Как из дальних стран визирь.</a:t>
            </a:r>
          </a:p>
          <a:p>
            <a:r>
              <a:rPr lang="ru-RU" sz="2300" b="1" dirty="0"/>
              <a:t>Знают все, и знает каждый,</a:t>
            </a:r>
          </a:p>
          <a:p>
            <a:r>
              <a:rPr lang="ru-RU" sz="2300" b="1" dirty="0"/>
              <a:t>Что зовут его ……(</a:t>
            </a:r>
            <a:r>
              <a:rPr lang="ru-RU" sz="2300" b="1" i="1" u="sng" dirty="0"/>
              <a:t>Снегирь).</a:t>
            </a:r>
          </a:p>
        </p:txBody>
      </p:sp>
    </p:spTree>
    <p:extLst>
      <p:ext uri="{BB962C8B-B14F-4D97-AF65-F5344CB8AC3E}">
        <p14:creationId xmlns:p14="http://schemas.microsoft.com/office/powerpoint/2010/main" val="65391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Дятел </a:t>
            </a:r>
            <a:endParaRPr lang="ru-RU" dirty="0"/>
          </a:p>
        </p:txBody>
      </p:sp>
      <p:pic>
        <p:nvPicPr>
          <p:cNvPr id="7170" name="Picture 2" descr="C:\Users\Ирина\Desktop\фото птиц\100175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824536" cy="58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980728"/>
            <a:ext cx="2664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Лес очистить от жучков -</a:t>
            </a:r>
          </a:p>
          <a:p>
            <a:r>
              <a:rPr lang="ru-RU" sz="2600" b="1" dirty="0" smtClean="0"/>
              <a:t>Проще пары пустячков!</a:t>
            </a:r>
          </a:p>
          <a:p>
            <a:r>
              <a:rPr lang="ru-RU" sz="2600" b="1" dirty="0" smtClean="0"/>
              <a:t>Леса друг - приятель.</a:t>
            </a:r>
          </a:p>
          <a:p>
            <a:r>
              <a:rPr lang="ru-RU" sz="2600" b="1" dirty="0" smtClean="0"/>
              <a:t>Пёстрый, острый </a:t>
            </a:r>
            <a:r>
              <a:rPr lang="ru-RU" sz="2600" b="1" i="1" u="sng" dirty="0" smtClean="0"/>
              <a:t>(Дятел.)</a:t>
            </a:r>
            <a:endParaRPr lang="ru-RU" sz="2600" b="1" i="1" u="sng" dirty="0"/>
          </a:p>
        </p:txBody>
      </p:sp>
    </p:spTree>
    <p:extLst>
      <p:ext uri="{BB962C8B-B14F-4D97-AF65-F5344CB8AC3E}">
        <p14:creationId xmlns:p14="http://schemas.microsoft.com/office/powerpoint/2010/main" val="93777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Голубь сизый</a:t>
            </a:r>
            <a:endParaRPr lang="ru-RU" dirty="0"/>
          </a:p>
        </p:txBody>
      </p:sp>
      <p:pic>
        <p:nvPicPr>
          <p:cNvPr id="8194" name="Picture 2" descr="C:\Users\Ирина\Desktop\фото птиц\голубь сиз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4275"/>
            <a:ext cx="5184576" cy="57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412776"/>
            <a:ext cx="3275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/>
              <a:t>Подбирает он проворно </a:t>
            </a:r>
          </a:p>
          <a:p>
            <a:r>
              <a:rPr lang="ru-RU" sz="2700" b="1" dirty="0"/>
              <a:t>Кинутые ему зерна </a:t>
            </a:r>
          </a:p>
          <a:p>
            <a:r>
              <a:rPr lang="ru-RU" sz="2700" b="1" dirty="0"/>
              <a:t>И гнездится на карнизе</a:t>
            </a:r>
          </a:p>
          <a:p>
            <a:r>
              <a:rPr lang="ru-RU" sz="2700" b="1" dirty="0"/>
              <a:t>Наш любимый ... </a:t>
            </a:r>
          </a:p>
          <a:p>
            <a:r>
              <a:rPr lang="ru-RU" sz="2700" b="1" i="1" u="sng" dirty="0"/>
              <a:t>(Голубь сизый)</a:t>
            </a:r>
          </a:p>
        </p:txBody>
      </p:sp>
    </p:spTree>
    <p:extLst>
      <p:ext uri="{BB962C8B-B14F-4D97-AF65-F5344CB8AC3E}">
        <p14:creationId xmlns:p14="http://schemas.microsoft.com/office/powerpoint/2010/main" val="384483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Голубь белый</a:t>
            </a:r>
            <a:endParaRPr lang="ru-RU" dirty="0"/>
          </a:p>
        </p:txBody>
      </p:sp>
      <p:pic>
        <p:nvPicPr>
          <p:cNvPr id="9218" name="Picture 2" descr="C:\Users\Ирина\Desktop\фото птиц\голубь бел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5287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6256" y="1628800"/>
            <a:ext cx="2267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Очень нежный, очень смелый </a:t>
            </a:r>
          </a:p>
          <a:p>
            <a:r>
              <a:rPr lang="ru-RU" sz="3000" b="1" dirty="0"/>
              <a:t>Символ мира – это белый.</a:t>
            </a:r>
          </a:p>
          <a:p>
            <a:r>
              <a:rPr lang="ru-RU" sz="3000" b="1" i="1" u="sng" dirty="0"/>
              <a:t>(Голубь) </a:t>
            </a:r>
          </a:p>
        </p:txBody>
      </p:sp>
    </p:spTree>
    <p:extLst>
      <p:ext uri="{BB962C8B-B14F-4D97-AF65-F5344CB8AC3E}">
        <p14:creationId xmlns:p14="http://schemas.microsoft.com/office/powerpoint/2010/main" val="187431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282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Ворона</vt:lpstr>
      <vt:lpstr>Грач</vt:lpstr>
      <vt:lpstr>Воробей </vt:lpstr>
      <vt:lpstr>Сорока</vt:lpstr>
      <vt:lpstr>Синица</vt:lpstr>
      <vt:lpstr>Снегирь</vt:lpstr>
      <vt:lpstr>Дятел </vt:lpstr>
      <vt:lpstr>Голубь сизый</vt:lpstr>
      <vt:lpstr>Голубь белый</vt:lpstr>
      <vt:lpstr>Орёл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Ворона</dc:title>
  <dc:creator>Ирина Мкртчян</dc:creator>
  <cp:lastModifiedBy>Ирина Мкртчян</cp:lastModifiedBy>
  <cp:revision>5</cp:revision>
  <dcterms:created xsi:type="dcterms:W3CDTF">2015-01-18T10:29:02Z</dcterms:created>
  <dcterms:modified xsi:type="dcterms:W3CDTF">2015-01-18T11:30:52Z</dcterms:modified>
</cp:coreProperties>
</file>