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5" r:id="rId9"/>
    <p:sldId id="264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80120"/>
          </a:xfrm>
        </p:spPr>
        <p:txBody>
          <a:bodyPr/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1540384"/>
            <a:ext cx="3024336" cy="4552912"/>
          </a:xfrm>
        </p:spPr>
        <p:txBody>
          <a:bodyPr>
            <a:normAutofit/>
          </a:bodyPr>
          <a:lstStyle/>
          <a:p>
            <a:endParaRPr lang="ru-RU" b="1" dirty="0"/>
          </a:p>
          <a:p>
            <a:r>
              <a:rPr lang="ru-RU" b="1" dirty="0">
                <a:solidFill>
                  <a:schemeClr val="tx1"/>
                </a:solidFill>
              </a:rPr>
              <a:t>Бурый он и косолапый,</a:t>
            </a:r>
          </a:p>
          <a:p>
            <a:r>
              <a:rPr lang="ru-RU" b="1" dirty="0">
                <a:solidFill>
                  <a:schemeClr val="tx1"/>
                </a:solidFill>
              </a:rPr>
              <a:t>Ловит рыбу мощной лапой.</a:t>
            </a:r>
          </a:p>
          <a:p>
            <a:r>
              <a:rPr lang="ru-RU" b="1" dirty="0">
                <a:solidFill>
                  <a:schemeClr val="tx1"/>
                </a:solidFill>
              </a:rPr>
              <a:t>А ещё он любит мёд!</a:t>
            </a:r>
          </a:p>
          <a:p>
            <a:r>
              <a:rPr lang="ru-RU" b="1" dirty="0">
                <a:solidFill>
                  <a:schemeClr val="tx1"/>
                </a:solidFill>
              </a:rPr>
              <a:t>Кто сластёну назовёт?</a:t>
            </a:r>
          </a:p>
          <a:p>
            <a:r>
              <a:rPr lang="ru-RU" b="1" dirty="0">
                <a:solidFill>
                  <a:schemeClr val="tx1"/>
                </a:solidFill>
              </a:rPr>
              <a:t>(Медведь)</a:t>
            </a:r>
          </a:p>
        </p:txBody>
      </p:sp>
      <p:pic>
        <p:nvPicPr>
          <p:cNvPr id="1026" name="Picture 2" descr="C:\Users\Ирина\Desktop\дикие животные\buriy_medved_bredushiy_po_polyane_tsvetov_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1638"/>
            <a:ext cx="53285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дикие животные\0_cae94_4b871890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7" y="1224958"/>
            <a:ext cx="6446543" cy="43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Лев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1772816"/>
            <a:ext cx="225303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/>
              <a:t>Очень грозный и отважный,</a:t>
            </a:r>
          </a:p>
          <a:p>
            <a:r>
              <a:rPr lang="ru-RU" sz="2300" b="1" dirty="0"/>
              <a:t>Гривой он мохнатой машет:</a:t>
            </a:r>
          </a:p>
          <a:p>
            <a:r>
              <a:rPr lang="ru-RU" sz="2300" b="1" dirty="0"/>
              <a:t>И рычит, как на распев –</a:t>
            </a:r>
          </a:p>
          <a:p>
            <a:r>
              <a:rPr lang="ru-RU" sz="2300" b="1" dirty="0"/>
              <a:t>Это храбрый, сильный – (лев)</a:t>
            </a:r>
          </a:p>
        </p:txBody>
      </p:sp>
    </p:spTree>
    <p:extLst>
      <p:ext uri="{BB962C8B-B14F-4D97-AF65-F5344CB8AC3E}">
        <p14:creationId xmlns:p14="http://schemas.microsoft.com/office/powerpoint/2010/main" val="26381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дикие животные\wolf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040560" cy="42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340768"/>
            <a:ext cx="2808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dirty="0"/>
          </a:p>
          <a:p>
            <a:r>
              <a:rPr lang="ru-RU" sz="3000" b="1" dirty="0"/>
              <a:t>Все время по лесу он рыщет,</a:t>
            </a:r>
          </a:p>
          <a:p>
            <a:r>
              <a:rPr lang="ru-RU" sz="3000" b="1" dirty="0"/>
              <a:t>Он в кустах кого-то ищет.</a:t>
            </a:r>
          </a:p>
          <a:p>
            <a:r>
              <a:rPr lang="ru-RU" sz="3000" b="1" dirty="0"/>
              <a:t>Он из кустов зубами щелк,</a:t>
            </a:r>
          </a:p>
          <a:p>
            <a:r>
              <a:rPr lang="ru-RU" sz="3000" b="1" dirty="0"/>
              <a:t>Кто скажите это - …</a:t>
            </a:r>
          </a:p>
          <a:p>
            <a:r>
              <a:rPr lang="ru-RU" sz="3000" b="1" dirty="0"/>
              <a:t>(Волк)</a:t>
            </a:r>
          </a:p>
        </p:txBody>
      </p:sp>
    </p:spTree>
    <p:extLst>
      <p:ext uri="{BB962C8B-B14F-4D97-AF65-F5344CB8AC3E}">
        <p14:creationId xmlns:p14="http://schemas.microsoft.com/office/powerpoint/2010/main" val="371950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дикие животные\lisic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" y="1545948"/>
            <a:ext cx="4765607" cy="379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132856"/>
            <a:ext cx="352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000" b="1" dirty="0"/>
              <a:t>Рыжая плутовка,</a:t>
            </a:r>
          </a:p>
          <a:p>
            <a:r>
              <a:rPr lang="ru-RU" sz="3000" b="1" dirty="0"/>
              <a:t>Всех обманет ловко,</a:t>
            </a:r>
          </a:p>
          <a:p>
            <a:r>
              <a:rPr lang="ru-RU" sz="3000" b="1" dirty="0"/>
              <a:t>Кур сворует и в леса.</a:t>
            </a:r>
          </a:p>
          <a:p>
            <a:r>
              <a:rPr lang="ru-RU" sz="3000" b="1" dirty="0" smtClean="0"/>
              <a:t>И зовут ее ....(Лиса</a:t>
            </a:r>
            <a:r>
              <a:rPr lang="ru-RU" sz="3000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дикие животные\Lepus-timid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28227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 - беляк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309306"/>
            <a:ext cx="30963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/>
              <a:t>Через поле напрямик </a:t>
            </a:r>
          </a:p>
          <a:p>
            <a:r>
              <a:rPr lang="ru-RU" sz="3000" b="1" dirty="0"/>
              <a:t>Скачет белый воротник. </a:t>
            </a:r>
          </a:p>
          <a:p>
            <a:r>
              <a:rPr lang="ru-RU" sz="3000" b="1" dirty="0"/>
              <a:t>(Заяц) </a:t>
            </a:r>
          </a:p>
        </p:txBody>
      </p:sp>
    </p:spTree>
    <p:extLst>
      <p:ext uri="{BB962C8B-B14F-4D97-AF65-F5344CB8AC3E}">
        <p14:creationId xmlns:p14="http://schemas.microsoft.com/office/powerpoint/2010/main" val="21216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дикие животные\Zayac-rusak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2" y="1412776"/>
            <a:ext cx="52925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Заяц - русак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1196752"/>
            <a:ext cx="23042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/>
              <a:t>Хвост короче уха, </a:t>
            </a:r>
          </a:p>
          <a:p>
            <a:r>
              <a:rPr lang="ru-RU" sz="2300" b="1" dirty="0"/>
              <a:t>Быстрые повадки. </a:t>
            </a:r>
          </a:p>
          <a:p>
            <a:r>
              <a:rPr lang="ru-RU" sz="2300" b="1" dirty="0"/>
              <a:t>Мчусь я, что есть духу, </a:t>
            </a:r>
          </a:p>
          <a:p>
            <a:r>
              <a:rPr lang="ru-RU" sz="2300" b="1" dirty="0"/>
              <a:t>Мчусь я без оглядки. </a:t>
            </a:r>
          </a:p>
          <a:p>
            <a:r>
              <a:rPr lang="ru-RU" sz="2300" b="1" dirty="0"/>
              <a:t>Кто он, угадай-ка! </a:t>
            </a:r>
          </a:p>
          <a:p>
            <a:r>
              <a:rPr lang="ru-RU" sz="2300" b="1" dirty="0"/>
              <a:t>Ну конечно … ! </a:t>
            </a:r>
          </a:p>
          <a:p>
            <a:r>
              <a:rPr lang="ru-RU" sz="2300" b="1" dirty="0"/>
              <a:t>(Зайка) </a:t>
            </a:r>
          </a:p>
        </p:txBody>
      </p:sp>
    </p:spTree>
    <p:extLst>
      <p:ext uri="{BB962C8B-B14F-4D97-AF65-F5344CB8AC3E}">
        <p14:creationId xmlns:p14="http://schemas.microsoft.com/office/powerpoint/2010/main" val="26282529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дикие животные\513948_ezhik_vzglyad_igolki_ezh_yozhik_2028x1302_(www.GdeFon.ru)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535441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Ёж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6900" y="1268760"/>
            <a:ext cx="28735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Вместо шубки лишь иголки.</a:t>
            </a:r>
          </a:p>
          <a:p>
            <a:r>
              <a:rPr lang="ru-RU" sz="2400" b="1" dirty="0"/>
              <a:t>Не страшны ему и волки.</a:t>
            </a:r>
          </a:p>
          <a:p>
            <a:r>
              <a:rPr lang="ru-RU" sz="2400" b="1" dirty="0"/>
              <a:t>Колкий шар, не видно ножек,</a:t>
            </a:r>
          </a:p>
          <a:p>
            <a:r>
              <a:rPr lang="ru-RU" sz="2400" b="1" dirty="0"/>
              <a:t>Звать его конечно...</a:t>
            </a:r>
          </a:p>
          <a:p>
            <a:r>
              <a:rPr lang="ru-RU" sz="2400" b="1" dirty="0"/>
              <a:t>(Ежик)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3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дикие животные\1452167_2012030217574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0640"/>
            <a:ext cx="5718048" cy="42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Олень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76884" y="2132856"/>
            <a:ext cx="24715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 него есть большие рога</a:t>
            </a:r>
          </a:p>
          <a:p>
            <a:r>
              <a:rPr lang="ru-RU" sz="2400" b="1" dirty="0"/>
              <a:t>И бежать ему в тундре не лень,</a:t>
            </a:r>
          </a:p>
          <a:p>
            <a:r>
              <a:rPr lang="ru-RU" sz="2400" b="1" dirty="0"/>
              <a:t>Потому не боится врага</a:t>
            </a:r>
          </a:p>
          <a:p>
            <a:r>
              <a:rPr lang="ru-RU" sz="2400" b="1" dirty="0"/>
              <a:t>Очень умный и быстрый… (олень).</a:t>
            </a:r>
          </a:p>
        </p:txBody>
      </p:sp>
    </p:spTree>
    <p:extLst>
      <p:ext uri="{BB962C8B-B14F-4D97-AF65-F5344CB8AC3E}">
        <p14:creationId xmlns:p14="http://schemas.microsoft.com/office/powerpoint/2010/main" val="14290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дикие животные\морда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52715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Бегемот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916832"/>
            <a:ext cx="288031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/>
              <a:t>В Африке толстяк живёт</a:t>
            </a:r>
            <a:r>
              <a:rPr lang="ru-RU" sz="2300" b="1" dirty="0" smtClean="0"/>
              <a:t>,</a:t>
            </a:r>
            <a:endParaRPr lang="ru-RU" sz="2300" b="1" dirty="0"/>
          </a:p>
          <a:p>
            <a:r>
              <a:rPr lang="ru-RU" sz="2300" b="1" dirty="0"/>
              <a:t>У него огромный рот</a:t>
            </a:r>
            <a:r>
              <a:rPr lang="ru-RU" sz="2300" b="1" dirty="0" smtClean="0"/>
              <a:t>,</a:t>
            </a:r>
            <a:endParaRPr lang="ru-RU" sz="2300" b="1" dirty="0"/>
          </a:p>
          <a:p>
            <a:r>
              <a:rPr lang="ru-RU" sz="2300" b="1" dirty="0"/>
              <a:t>В зной весь день сидит в воде</a:t>
            </a:r>
            <a:r>
              <a:rPr lang="ru-RU" sz="2300" b="1" dirty="0" smtClean="0"/>
              <a:t>,</a:t>
            </a:r>
            <a:endParaRPr lang="ru-RU" sz="2300" b="1" dirty="0"/>
          </a:p>
          <a:p>
            <a:r>
              <a:rPr lang="ru-RU" sz="2300" b="1" dirty="0"/>
              <a:t>Думает лишь о еде</a:t>
            </a:r>
            <a:r>
              <a:rPr lang="ru-RU" sz="2300" b="1" dirty="0" smtClean="0"/>
              <a:t>,</a:t>
            </a:r>
            <a:endParaRPr lang="ru-RU" sz="2300" b="1" dirty="0"/>
          </a:p>
          <a:p>
            <a:r>
              <a:rPr lang="ru-RU" sz="2300" b="1" dirty="0"/>
              <a:t>Травку тоннами жуёт</a:t>
            </a:r>
            <a:r>
              <a:rPr lang="ru-RU" sz="2300" b="1" dirty="0" smtClean="0"/>
              <a:t>.</a:t>
            </a:r>
            <a:endParaRPr lang="ru-RU" sz="2300" b="1" dirty="0"/>
          </a:p>
          <a:p>
            <a:r>
              <a:rPr lang="ru-RU" sz="2300" b="1" dirty="0"/>
              <a:t>Ненасытный (Бегемот).</a:t>
            </a:r>
          </a:p>
        </p:txBody>
      </p:sp>
    </p:spTree>
    <p:extLst>
      <p:ext uri="{BB962C8B-B14F-4D97-AF65-F5344CB8AC3E}">
        <p14:creationId xmlns:p14="http://schemas.microsoft.com/office/powerpoint/2010/main" val="18095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дикие животные\wpapers_ru_Жираф-большо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8" y="1412776"/>
            <a:ext cx="62214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1772816"/>
            <a:ext cx="252028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/>
              <a:t>В жаркой Африке гуляет,</a:t>
            </a:r>
          </a:p>
          <a:p>
            <a:r>
              <a:rPr lang="ru-RU" sz="2300" b="1" dirty="0" smtClean="0"/>
              <a:t>Длинной шеей удивляет,</a:t>
            </a:r>
          </a:p>
          <a:p>
            <a:r>
              <a:rPr lang="ru-RU" sz="2300" b="1" dirty="0" smtClean="0"/>
              <a:t>Сам высокий, будто шкаф,</a:t>
            </a:r>
          </a:p>
          <a:p>
            <a:r>
              <a:rPr lang="ru-RU" sz="2300" b="1" dirty="0" smtClean="0"/>
              <a:t>Жёлтый, в пятнышках … (жираф).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10168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</TotalTime>
  <Words>252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Медведь</vt:lpstr>
      <vt:lpstr>Волк</vt:lpstr>
      <vt:lpstr>Лиса</vt:lpstr>
      <vt:lpstr>Заяц - беляк</vt:lpstr>
      <vt:lpstr> Заяц - русак </vt:lpstr>
      <vt:lpstr>Ёж</vt:lpstr>
      <vt:lpstr>Олень</vt:lpstr>
      <vt:lpstr>Бегемот</vt:lpstr>
      <vt:lpstr>Жираф</vt:lpstr>
      <vt:lpstr>Лев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Мкртчян</dc:creator>
  <cp:lastModifiedBy>Ирина Мкртчян</cp:lastModifiedBy>
  <cp:revision>7</cp:revision>
  <dcterms:created xsi:type="dcterms:W3CDTF">2015-01-17T13:05:06Z</dcterms:created>
  <dcterms:modified xsi:type="dcterms:W3CDTF">2015-01-18T10:02:23Z</dcterms:modified>
</cp:coreProperties>
</file>