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6" r:id="rId4"/>
    <p:sldId id="265" r:id="rId5"/>
    <p:sldId id="269" r:id="rId6"/>
    <p:sldId id="270" r:id="rId7"/>
    <p:sldId id="271" r:id="rId8"/>
    <p:sldId id="267" r:id="rId9"/>
    <p:sldId id="268" r:id="rId10"/>
    <p:sldId id="272" r:id="rId11"/>
    <p:sldId id="277" r:id="rId12"/>
    <p:sldId id="273" r:id="rId13"/>
    <p:sldId id="257" r:id="rId14"/>
    <p:sldId id="258" r:id="rId15"/>
    <p:sldId id="260" r:id="rId16"/>
    <p:sldId id="261" r:id="rId17"/>
    <p:sldId id="262" r:id="rId18"/>
    <p:sldId id="263" r:id="rId19"/>
    <p:sldId id="264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F97217-5D75-4D9C-9571-DDC6D612C385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ED6C3B-64A5-4118-9F94-9525CB3BF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61206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</a:t>
            </a:r>
            <a:r>
              <a:rPr lang="ru-RU" sz="1600" dirty="0" smtClean="0"/>
              <a:t>Общеобразовательное учреждение СОШ №5,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дошкольные группы.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     Модуль .</a:t>
            </a:r>
            <a:br>
              <a:rPr lang="ru-RU" sz="2700" dirty="0" smtClean="0"/>
            </a:br>
            <a:r>
              <a:rPr lang="ru-RU" sz="2700" dirty="0" smtClean="0"/>
              <a:t>                Акция «Покормите птиц зимой».</a:t>
            </a:r>
            <a:br>
              <a:rPr lang="ru-RU" sz="2700" dirty="0" smtClean="0"/>
            </a:br>
            <a:r>
              <a:rPr lang="ru-RU" sz="2700" dirty="0" smtClean="0"/>
              <a:t>      Тема: «Озябли пташки малые, голодные,   </a:t>
            </a:r>
            <a:br>
              <a:rPr lang="ru-RU" sz="2700" dirty="0" smtClean="0"/>
            </a:br>
            <a:r>
              <a:rPr lang="ru-RU" sz="2700" dirty="0" smtClean="0"/>
              <a:t>                усталые ».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</a:t>
            </a:r>
            <a:r>
              <a:rPr lang="ru-RU" sz="1600" dirty="0" smtClean="0"/>
              <a:t>Подготовила:   Заика  Александра  Анатольевна,  </a:t>
            </a:r>
            <a:r>
              <a:rPr lang="ru-RU" sz="1400" dirty="0" smtClean="0"/>
              <a:t>воспитатель.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 smtClean="0"/>
              <a:t>                                                                             Г. </a:t>
            </a:r>
            <a:r>
              <a:rPr lang="ru-RU" sz="1400" dirty="0" err="1" smtClean="0"/>
              <a:t>Югорск</a:t>
            </a:r>
            <a:r>
              <a:rPr lang="ru-RU" sz="1400" dirty="0" smtClean="0"/>
              <a:t>.  2014 год.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087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Продуктивная деятельность. Художественное творчество. Аппликация. Тема «зимующие птицы»</a:t>
            </a:r>
            <a:endParaRPr lang="ru-RU" sz="2400" dirty="0"/>
          </a:p>
        </p:txBody>
      </p:sp>
      <p:pic>
        <p:nvPicPr>
          <p:cNvPr id="1026" name="Picture 2" descr="C:\Users\норд\Desktop\DSC000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90" b="9193"/>
          <a:stretch>
            <a:fillRect/>
          </a:stretch>
        </p:blipFill>
        <p:spPr bwMode="auto">
          <a:xfrm>
            <a:off x="251520" y="910656"/>
            <a:ext cx="8924987" cy="594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6480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</a:t>
            </a:r>
            <a:r>
              <a:rPr lang="ru-RU" sz="2400" dirty="0" smtClean="0"/>
              <a:t>РЕЗУЛЬТАТ ДЕЯТЕЛЬНОСТИ</a:t>
            </a:r>
            <a:endParaRPr lang="ru-RU" sz="2400" dirty="0"/>
          </a:p>
        </p:txBody>
      </p:sp>
      <p:pic>
        <p:nvPicPr>
          <p:cNvPr id="2050" name="Picture 2" descr="C:\Users\норд\Desktop\DSC00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3" b="10976"/>
          <a:stretch>
            <a:fillRect/>
          </a:stretch>
        </p:blipFill>
        <p:spPr bwMode="auto">
          <a:xfrm>
            <a:off x="358038" y="764704"/>
            <a:ext cx="8785962" cy="583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93610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Организованная деятельность в ходе режимных</a:t>
            </a:r>
            <a:br>
              <a:rPr lang="ru-RU" sz="2400" dirty="0" smtClean="0"/>
            </a:br>
            <a:r>
              <a:rPr lang="ru-RU" sz="2400" dirty="0" smtClean="0"/>
              <a:t>         моментов.</a:t>
            </a:r>
            <a:br>
              <a:rPr lang="ru-RU" sz="2400" dirty="0" smtClean="0"/>
            </a:br>
            <a:r>
              <a:rPr lang="ru-RU" sz="2400" dirty="0" smtClean="0"/>
              <a:t>           Оформление плаката «Покормите птиц зимой»</a:t>
            </a:r>
            <a:endParaRPr lang="ru-RU" sz="2400" dirty="0"/>
          </a:p>
        </p:txBody>
      </p:sp>
      <p:pic>
        <p:nvPicPr>
          <p:cNvPr id="9218" name="Picture 2" descr="F:\DCIM\101MSDCF\DSC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85" b="11276"/>
          <a:stretch>
            <a:fillRect/>
          </a:stretch>
        </p:blipFill>
        <p:spPr bwMode="auto">
          <a:xfrm>
            <a:off x="323528" y="1124744"/>
            <a:ext cx="8480001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620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Наблюдения на прогулке</a:t>
            </a:r>
            <a:endParaRPr lang="ru-RU" sz="2400" dirty="0"/>
          </a:p>
        </p:txBody>
      </p:sp>
      <p:pic>
        <p:nvPicPr>
          <p:cNvPr id="1026" name="Picture 2" descr="C:\Users\норд\Desktop\фото группы для модуля Птицы\DSC001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5796136" cy="43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норд\Desktop\фото группы для модуля Птицы\DSC001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34"/>
          <a:stretch>
            <a:fillRect/>
          </a:stretch>
        </p:blipFill>
        <p:spPr bwMode="auto">
          <a:xfrm>
            <a:off x="4067945" y="3157005"/>
            <a:ext cx="5257359" cy="351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692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Чтение и рассматривание литературы</a:t>
            </a:r>
            <a:endParaRPr lang="ru-RU" sz="2400" dirty="0"/>
          </a:p>
        </p:txBody>
      </p:sp>
      <p:pic>
        <p:nvPicPr>
          <p:cNvPr id="2051" name="Picture 3" descr="F:\DCIM\101MSDCF\DSC00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43"/>
          <a:stretch>
            <a:fillRect/>
          </a:stretch>
        </p:blipFill>
        <p:spPr bwMode="auto">
          <a:xfrm>
            <a:off x="3347864" y="3095022"/>
            <a:ext cx="5652120" cy="376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норд\Desktop\фото группы для модуля Птицы\DSC00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39" r="6285" b="11345"/>
          <a:stretch>
            <a:fillRect/>
          </a:stretch>
        </p:blipFill>
        <p:spPr bwMode="auto">
          <a:xfrm>
            <a:off x="251520" y="548680"/>
            <a:ext cx="499964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93016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Дидактические игры</a:t>
            </a:r>
            <a:endParaRPr lang="ru-RU" sz="2400" dirty="0"/>
          </a:p>
        </p:txBody>
      </p:sp>
      <p:pic>
        <p:nvPicPr>
          <p:cNvPr id="3074" name="Picture 2" descr="C:\Users\норд\Desktop\фото группы для модуля Птицы\DSC00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6" b="10668"/>
          <a:stretch>
            <a:fillRect/>
          </a:stretch>
        </p:blipFill>
        <p:spPr bwMode="auto">
          <a:xfrm>
            <a:off x="4499992" y="836712"/>
            <a:ext cx="471389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норд\Desktop\фото группы для модуля Птицы\DSC001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15" b="9944"/>
          <a:stretch>
            <a:fillRect/>
          </a:stretch>
        </p:blipFill>
        <p:spPr bwMode="auto">
          <a:xfrm>
            <a:off x="-1" y="836712"/>
            <a:ext cx="464398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DCIM\101MSDCF\DSC001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95" b="20914"/>
          <a:stretch>
            <a:fillRect/>
          </a:stretch>
        </p:blipFill>
        <p:spPr bwMode="auto">
          <a:xfrm>
            <a:off x="1979712" y="4077072"/>
            <a:ext cx="441511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620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Подвижные игры</a:t>
            </a:r>
            <a:endParaRPr lang="ru-RU" sz="2400" dirty="0"/>
          </a:p>
        </p:txBody>
      </p:sp>
      <p:pic>
        <p:nvPicPr>
          <p:cNvPr id="4098" name="Picture 2" descr="C:\Users\норд\Desktop\фото группы для модуля Птицы\DSC001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680520" cy="351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норд\Desktop\фото группы для модуля Птицы\DSC001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89"/>
          <a:stretch>
            <a:fillRect/>
          </a:stretch>
        </p:blipFill>
        <p:spPr bwMode="auto">
          <a:xfrm>
            <a:off x="4679504" y="692696"/>
            <a:ext cx="446449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норд\Desktop\фото группы для модуля Птицы\DSC001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44" r="-208" b="10574"/>
          <a:stretch>
            <a:fillRect/>
          </a:stretch>
        </p:blipFill>
        <p:spPr bwMode="auto">
          <a:xfrm>
            <a:off x="1691679" y="3429000"/>
            <a:ext cx="576802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43204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Совместная деятельность  с  родителями.</a:t>
            </a:r>
            <a:br>
              <a:rPr lang="ru-RU" sz="2400" dirty="0" smtClean="0"/>
            </a:br>
            <a:r>
              <a:rPr lang="ru-RU" sz="2400" dirty="0" smtClean="0"/>
              <a:t>                               Изготовление кормушек.</a:t>
            </a:r>
            <a:endParaRPr lang="ru-RU" sz="2400" dirty="0"/>
          </a:p>
        </p:txBody>
      </p:sp>
      <p:pic>
        <p:nvPicPr>
          <p:cNvPr id="5122" name="Picture 2" descr="C:\Users\норд\Desktop\фото группы для модуля Птицы\DSC00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" b="12329"/>
          <a:stretch>
            <a:fillRect/>
          </a:stretch>
        </p:blipFill>
        <p:spPr bwMode="auto">
          <a:xfrm rot="5400000">
            <a:off x="-626608" y="1391312"/>
            <a:ext cx="5805266" cy="455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норд\Desktop\DSC000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22" r="-23" b="12755"/>
          <a:stretch>
            <a:fillRect/>
          </a:stretch>
        </p:blipFill>
        <p:spPr bwMode="auto">
          <a:xfrm rot="5400000">
            <a:off x="3924769" y="1638769"/>
            <a:ext cx="6110639" cy="432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Результат совместной работы.</a:t>
            </a:r>
            <a:endParaRPr lang="ru-RU" sz="2400" dirty="0"/>
          </a:p>
        </p:txBody>
      </p:sp>
      <p:pic>
        <p:nvPicPr>
          <p:cNvPr id="6146" name="Picture 2" descr="C:\Users\норд\Desktop\фото группы для модуля Птицы\DSC001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" b="12775"/>
          <a:stretch>
            <a:fillRect/>
          </a:stretch>
        </p:blipFill>
        <p:spPr bwMode="auto">
          <a:xfrm>
            <a:off x="179512" y="980728"/>
            <a:ext cx="865313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76470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Составление рассказов из личного опыта «Как я с папой  мастерил кормушку»</a:t>
            </a:r>
            <a:endParaRPr lang="ru-RU" sz="2400" dirty="0"/>
          </a:p>
        </p:txBody>
      </p:sp>
      <p:pic>
        <p:nvPicPr>
          <p:cNvPr id="1026" name="Picture 2" descr="C:\Users\норд\Desktop\фото группы для модуля Птицы\DSC001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5" t="1490" b="12407"/>
          <a:stretch>
            <a:fillRect/>
          </a:stretch>
        </p:blipFill>
        <p:spPr bwMode="auto">
          <a:xfrm rot="5400000">
            <a:off x="-658746" y="1351442"/>
            <a:ext cx="4809371" cy="349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норд\Desktop\фото группы для модуля Птицы\DSC001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06" t="126" b="13820"/>
          <a:stretch>
            <a:fillRect/>
          </a:stretch>
        </p:blipFill>
        <p:spPr bwMode="auto">
          <a:xfrm rot="5400000">
            <a:off x="4533460" y="1235292"/>
            <a:ext cx="4829608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норд\Desktop\фото группы для модуля Птицы\DSC001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833265"/>
            <a:ext cx="4032448" cy="302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428652"/>
            <a:ext cx="8686800" cy="607223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Цель </a:t>
            </a:r>
            <a:r>
              <a:rPr lang="ru-RU" sz="1600" dirty="0" smtClean="0"/>
              <a:t>:  Продолжать знакомить   детей с особенностями жизнедеятельности  птиц  зимой.</a:t>
            </a:r>
            <a:br>
              <a:rPr lang="ru-RU" sz="1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b="1" dirty="0" smtClean="0"/>
              <a:t>Задачи</a:t>
            </a:r>
            <a:r>
              <a:rPr lang="ru-RU" sz="1800" dirty="0" smtClean="0"/>
              <a:t>:  Продолжать обогащать представления детей о жизни зимующих птиц. </a:t>
            </a:r>
            <a:br>
              <a:rPr lang="ru-RU" sz="1800" dirty="0" smtClean="0"/>
            </a:br>
            <a:r>
              <a:rPr lang="ru-RU" sz="1800" dirty="0" smtClean="0"/>
              <a:t> Расширить, уточнить и систематизировать представления детей о   характерных признаках зимующих птиц, их повадках, способах выживания в суровые зимние дни.</a:t>
            </a:r>
            <a:br>
              <a:rPr lang="ru-RU" sz="1800" dirty="0" smtClean="0"/>
            </a:br>
            <a:r>
              <a:rPr lang="ru-RU" sz="1800" dirty="0" smtClean="0"/>
              <a:t>Учить подбирать корм в соответствии с тем, какие птицы прилетают к кормушкам.</a:t>
            </a:r>
            <a:br>
              <a:rPr lang="ru-RU" sz="1800" dirty="0" smtClean="0"/>
            </a:br>
            <a:r>
              <a:rPr lang="ru-RU" sz="1800" dirty="0" smtClean="0"/>
              <a:t> Развивать наблюдательность, мышление, внимание</a:t>
            </a:r>
            <a:br>
              <a:rPr lang="ru-RU" sz="1800" dirty="0" smtClean="0"/>
            </a:br>
            <a:r>
              <a:rPr lang="ru-RU" sz="1800" dirty="0" smtClean="0"/>
              <a:t>. Воспитывать  любовь  к пернатым и ко всему живому</a:t>
            </a:r>
            <a:br>
              <a:rPr lang="ru-RU" sz="1800" dirty="0" smtClean="0"/>
            </a:br>
            <a:r>
              <a:rPr lang="ru-RU" sz="1800" dirty="0" smtClean="0"/>
              <a:t>Поддерживать познавательный интерес, стремление узнать что –то новое.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CIM\101MSDCF\DSC00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" b="11295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Итог:    плакат с призывом для </a:t>
            </a:r>
            <a:r>
              <a:rPr lang="ru-RU" sz="2400" dirty="0" err="1" smtClean="0"/>
              <a:t>окружающиХ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43204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Распространение опыта. Посещение детей других групп. Рассказ о проделанной работе.</a:t>
            </a:r>
            <a:endParaRPr lang="ru-RU" sz="2400" dirty="0"/>
          </a:p>
        </p:txBody>
      </p:sp>
      <p:pic>
        <p:nvPicPr>
          <p:cNvPr id="11266" name="Picture 2" descr="F:\DCIM\101MSDCF\DSC00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21" r="-543" b="12649"/>
          <a:stretch>
            <a:fillRect/>
          </a:stretch>
        </p:blipFill>
        <p:spPr bwMode="auto">
          <a:xfrm>
            <a:off x="179511" y="980728"/>
            <a:ext cx="674601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F:\DCIM\101MSDCF\DSC002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61" r="-187" b="10957"/>
          <a:stretch>
            <a:fillRect/>
          </a:stretch>
        </p:blipFill>
        <p:spPr bwMode="auto">
          <a:xfrm>
            <a:off x="2250504" y="3645024"/>
            <a:ext cx="642595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Плакат для </a:t>
            </a:r>
            <a:r>
              <a:rPr lang="ru-RU" sz="2400" smtClean="0"/>
              <a:t>посещающих детский сад </a:t>
            </a:r>
            <a:r>
              <a:rPr lang="ru-RU" sz="2400" dirty="0" smtClean="0"/>
              <a:t>взрослых и детей </a:t>
            </a:r>
            <a:r>
              <a:rPr lang="ru-RU" sz="2400" smtClean="0"/>
              <a:t>в коридоре   </a:t>
            </a:r>
            <a:r>
              <a:rPr lang="ru-RU" sz="2400" dirty="0" smtClean="0"/>
              <a:t>сада.</a:t>
            </a:r>
            <a:endParaRPr lang="ru-RU" sz="2400" dirty="0"/>
          </a:p>
        </p:txBody>
      </p:sp>
      <p:pic>
        <p:nvPicPr>
          <p:cNvPr id="12290" name="Picture 2" descr="C:\Users\норд\Desktop\фото группы для модуля Птицы\DSC002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39" b="12102"/>
          <a:stretch>
            <a:fillRect/>
          </a:stretch>
        </p:blipFill>
        <p:spPr bwMode="auto">
          <a:xfrm>
            <a:off x="395536" y="1004852"/>
            <a:ext cx="8352928" cy="556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НОД. Развитие речи.                  </a:t>
            </a:r>
            <a:br>
              <a:rPr lang="ru-RU" sz="2400" dirty="0" smtClean="0"/>
            </a:br>
            <a:r>
              <a:rPr lang="ru-RU" sz="2400" dirty="0" smtClean="0"/>
              <a:t> Тема: «составление рассказа по картине «У кормушки»</a:t>
            </a:r>
            <a:endParaRPr lang="ru-RU" sz="2400" dirty="0"/>
          </a:p>
        </p:txBody>
      </p:sp>
      <p:pic>
        <p:nvPicPr>
          <p:cNvPr id="3075" name="Picture 3" descr="C:\Users\норд\Desktop\фото группы для модуля Птицы\DSC002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93" r="653"/>
          <a:stretch>
            <a:fillRect/>
          </a:stretch>
        </p:blipFill>
        <p:spPr bwMode="auto">
          <a:xfrm>
            <a:off x="179512" y="980728"/>
            <a:ext cx="5400600" cy="342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норд\Desktop\фото группы для модуля Птицы\DSC002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57" r="17688" b="9572"/>
          <a:stretch>
            <a:fillRect/>
          </a:stretch>
        </p:blipFill>
        <p:spPr bwMode="auto">
          <a:xfrm>
            <a:off x="3894693" y="3573016"/>
            <a:ext cx="524930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 Познание. Формирование целостной картины мира.</a:t>
            </a:r>
            <a:br>
              <a:rPr lang="ru-RU" sz="2400" dirty="0" smtClean="0"/>
            </a:br>
            <a:r>
              <a:rPr lang="ru-RU" sz="2400" dirty="0" smtClean="0"/>
              <a:t>Тема: «наши друзья – пернатые» Чтение  книги «Лесная  газета»</a:t>
            </a:r>
            <a:endParaRPr lang="ru-RU" sz="2400" dirty="0"/>
          </a:p>
        </p:txBody>
      </p:sp>
      <p:pic>
        <p:nvPicPr>
          <p:cNvPr id="2052" name="Picture 4" descr="F:\DCIM\101MSDCF\DSC002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31" r="686" b="13061"/>
          <a:stretch>
            <a:fillRect/>
          </a:stretch>
        </p:blipFill>
        <p:spPr bwMode="auto">
          <a:xfrm>
            <a:off x="1619672" y="3933056"/>
            <a:ext cx="540060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5" b="11302"/>
          <a:stretch>
            <a:fillRect/>
          </a:stretch>
        </p:blipFill>
        <p:spPr bwMode="auto">
          <a:xfrm>
            <a:off x="4532201" y="980728"/>
            <a:ext cx="461179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норд\Desktop\фото группы для модуля Птицы\DSC002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65" b="10951"/>
          <a:stretch>
            <a:fillRect/>
          </a:stretch>
        </p:blipFill>
        <p:spPr bwMode="auto">
          <a:xfrm>
            <a:off x="0" y="980728"/>
            <a:ext cx="4625752" cy="336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515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Продуктивная  деятельность.  Художественное   творчество.  Лепка.       Тема: «Зимующие птицы»</a:t>
            </a:r>
            <a:endParaRPr lang="ru-RU" sz="2400" dirty="0"/>
          </a:p>
        </p:txBody>
      </p:sp>
      <p:pic>
        <p:nvPicPr>
          <p:cNvPr id="6148" name="Picture 4" descr="C:\Users\норд\Desktop\фото группы для модуля Птицы\DSC002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28" r="137" b="12157"/>
          <a:stretch>
            <a:fillRect/>
          </a:stretch>
        </p:blipFill>
        <p:spPr bwMode="auto">
          <a:xfrm>
            <a:off x="2938741" y="3855654"/>
            <a:ext cx="6205259" cy="300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норд\Desktop\фото группы для модуля Птицы\DSC001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05" r="308" b="10817"/>
          <a:stretch>
            <a:fillRect/>
          </a:stretch>
        </p:blipFill>
        <p:spPr bwMode="auto">
          <a:xfrm>
            <a:off x="251520" y="1052736"/>
            <a:ext cx="558011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Оформление выставки детских работ.</a:t>
            </a:r>
            <a:endParaRPr lang="ru-RU" sz="2400" dirty="0"/>
          </a:p>
        </p:txBody>
      </p:sp>
      <p:pic>
        <p:nvPicPr>
          <p:cNvPr id="7170" name="Picture 2" descr="C:\Users\норд\Desktop\фото группы для модуля Птицы\DSC002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41" r="-2838" b="12633"/>
          <a:stretch>
            <a:fillRect/>
          </a:stretch>
        </p:blipFill>
        <p:spPr bwMode="auto">
          <a:xfrm>
            <a:off x="0" y="1340768"/>
            <a:ext cx="931742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5486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Выставка детских работ</a:t>
            </a:r>
            <a:endParaRPr lang="ru-RU" sz="2400" dirty="0"/>
          </a:p>
        </p:txBody>
      </p:sp>
      <p:pic>
        <p:nvPicPr>
          <p:cNvPr id="1026" name="Picture 2" descr="C:\Users\норд\Desktop\фото группы для модуля Птицы\DSC001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58" t="17171" r="13514" b="40660"/>
          <a:stretch>
            <a:fillRect/>
          </a:stretch>
        </p:blipFill>
        <p:spPr bwMode="auto">
          <a:xfrm>
            <a:off x="-51912" y="2852936"/>
            <a:ext cx="919591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F:\DCIM\101MSDCF\DSC002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97" r="-697" b="13135"/>
          <a:stretch>
            <a:fillRect/>
          </a:stretch>
        </p:blipFill>
        <p:spPr bwMode="auto">
          <a:xfrm>
            <a:off x="755576" y="620688"/>
            <a:ext cx="7452320" cy="438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Продуктивная деятельность. Художественное творчество. Рисование. Тема: «Зимующие птицы»</a:t>
            </a:r>
            <a:endParaRPr lang="ru-RU" sz="2400" dirty="0"/>
          </a:p>
        </p:txBody>
      </p:sp>
      <p:pic>
        <p:nvPicPr>
          <p:cNvPr id="4098" name="Picture 2" descr="C:\Users\норд\Desktop\фото группы для модуля Птицы\DSC00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7" b="11112"/>
          <a:stretch>
            <a:fillRect/>
          </a:stretch>
        </p:blipFill>
        <p:spPr bwMode="auto">
          <a:xfrm>
            <a:off x="251519" y="1196752"/>
            <a:ext cx="435740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норд\Desktop\фото группы для модуля Птицы\DSC001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23" b="12346"/>
          <a:stretch>
            <a:fillRect/>
          </a:stretch>
        </p:blipFill>
        <p:spPr bwMode="auto">
          <a:xfrm>
            <a:off x="4572000" y="1218754"/>
            <a:ext cx="4427984" cy="289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норд\Desktop\фото группы для модуля Птицы\DSC001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91" r="-476" b="11762"/>
          <a:stretch>
            <a:fillRect/>
          </a:stretch>
        </p:blipFill>
        <p:spPr bwMode="auto">
          <a:xfrm>
            <a:off x="2195736" y="4077072"/>
            <a:ext cx="494387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Выставка детских работ.</a:t>
            </a:r>
            <a:endParaRPr lang="ru-RU" sz="2400" dirty="0"/>
          </a:p>
        </p:txBody>
      </p:sp>
      <p:pic>
        <p:nvPicPr>
          <p:cNvPr id="5122" name="Picture 2" descr="C:\Users\норд\Desktop\фото группы для модуля Птицы\DSC00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5" r="-1069" b="11250"/>
          <a:stretch>
            <a:fillRect/>
          </a:stretch>
        </p:blipFill>
        <p:spPr bwMode="auto">
          <a:xfrm>
            <a:off x="179512" y="1124744"/>
            <a:ext cx="8964488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32035</TotalTime>
  <Words>170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                        Общеобразовательное учреждение СОШ №5,                                                        дошкольные группы.                                          Модуль .                 Акция «Покормите птиц зимой».       Тема: «Озябли пташки малые, голодные,                    усталые ».                                 Подготовила:   Заика  Александра  Анатольевна,  воспитатель.                                                                                 Г. Югорск.  2014 год. </vt:lpstr>
      <vt:lpstr>Цель :  Продолжать знакомить   детей с особенностями жизнедеятельности  птиц  зимой.  Задачи:  Продолжать обогащать представления детей о жизни зимующих птиц.   Расширить, уточнить и систематизировать представления детей о   характерных признаках зимующих птиц, их повадках, способах выживания в суровые зимние дни. Учить подбирать корм в соответствии с тем, какие птицы прилетают к кормушкам.  Развивать наблюдательность, мышление, внимание . Воспитывать  любовь  к пернатым и ко всему живому Поддерживать познавательный интерес, стремление узнать что –то новое.  </vt:lpstr>
      <vt:lpstr>  НОД. Развитие речи.                    Тема: «составление рассказа по картине «У кормушки»</vt:lpstr>
      <vt:lpstr> Познание. Формирование целостной картины мира. Тема: «наши друзья – пернатые» Чтение  книги «Лесная  газета»</vt:lpstr>
      <vt:lpstr>Продуктивная  деятельность.  Художественное   творчество.  Лепка.       Тема: «Зимующие птицы»</vt:lpstr>
      <vt:lpstr>                Оформление выставки детских работ.</vt:lpstr>
      <vt:lpstr>                          Выставка детских работ</vt:lpstr>
      <vt:lpstr>Продуктивная деятельность. Художественное творчество. Рисование. Тема: «Зимующие птицы»</vt:lpstr>
      <vt:lpstr>                          Выставка детских работ.</vt:lpstr>
      <vt:lpstr>Продуктивная деятельность. Художественное творчество. Аппликация. Тема «зимующие птицы»</vt:lpstr>
      <vt:lpstr>                                РЕЗУЛЬТАТ ДЕЯТЕЛЬНОСТИ</vt:lpstr>
      <vt:lpstr>        Организованная деятельность в ходе режимных          моментов.            Оформление плаката «Покормите птиц зимой»</vt:lpstr>
      <vt:lpstr>                        Наблюдения на прогулке</vt:lpstr>
      <vt:lpstr>             Чтение и рассматривание литературы</vt:lpstr>
      <vt:lpstr>                             Дидактические игры</vt:lpstr>
      <vt:lpstr>                                    Подвижные игры</vt:lpstr>
      <vt:lpstr>             Совместная деятельность  с  родителями.                                Изготовление кормушек.</vt:lpstr>
      <vt:lpstr>                     Результат совместной работы.</vt:lpstr>
      <vt:lpstr>Составление рассказов из личного опыта «Как я с папой  мастерил кормушку»</vt:lpstr>
      <vt:lpstr> Итог:    плакат с призывом для окружающиХ.</vt:lpstr>
      <vt:lpstr>Распространение опыта. Посещение детей других групп. Рассказ о проделанной работе.</vt:lpstr>
      <vt:lpstr>Плакат для посещающих детский сад взрослых и детей в коридоре   сада.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Общеобразовательное учреждение СОШ №5, дошкольные группы.    Модуль . Акция «Покормите птиц зимой». Тема: «Озябли пташки малые, голодные, усталые».    Подготовила:   Заика Александра Анатольевна, воспитатель.    Г. Югорск. 2014 год.</dc:title>
  <dc:creator>норд</dc:creator>
  <cp:lastModifiedBy>user</cp:lastModifiedBy>
  <cp:revision>39</cp:revision>
  <dcterms:created xsi:type="dcterms:W3CDTF">2011-04-25T13:28:12Z</dcterms:created>
  <dcterms:modified xsi:type="dcterms:W3CDTF">2015-01-19T14:22:20Z</dcterms:modified>
</cp:coreProperties>
</file>