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E049-19C6-435A-9AA7-F6C64D715BC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B48E-AEB4-4CDA-A554-84EB3E847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11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5F10-2A08-4331-AA95-1EE66FF9F35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469B-A807-4CF5-ADC6-60A72F1D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846640" cy="341181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Насыщенность развивающей предметно-пространственной среды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296744" cy="13457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Состав группы: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Медведева Н.И.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Гусева О.Н.                             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Руководитель: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Медведева Н.И.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Определение принципа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«Содержательность и насыщенность»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ФГОС ДО п. 3.3.4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641379"/>
          </a:xfrm>
        </p:spPr>
        <p:txBody>
          <a:bodyPr>
            <a:norm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асыщенность среды должна соответствовать возрастным возможностям детей и содержанию Программы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образовательное пространство должно быть оснащено средствами обучения и воспитания, соответствующими материалами, в том числе расходным игровым, спортивным, оздоровительным оборудованием, инвентарём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РППС должна обеспечивать: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гровую, познавательную, исследовательскую и творческую активность всех воспитанников, экспериментирование с доступными детям материалами;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вигательную активность, в том числе развитие крупной и мелкой моторики, участие в подвижных играх;</a:t>
            </a:r>
          </a:p>
          <a:p>
            <a:r>
              <a:rPr lang="ru-RU" sz="2400" dirty="0" smtClean="0"/>
              <a:t>эмоциональное благополучие детей во взаимодействии с предметно-пространственным окружением;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озможность самовыражения детей.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5841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принципа насыщенности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 средней группе № 4 (здание 2)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30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IMG_3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Реализация принципа насыщенности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в средней группе № 4 (здание 2)</a:t>
            </a:r>
            <a:endParaRPr lang="ru-RU" dirty="0"/>
          </a:p>
        </p:txBody>
      </p:sp>
      <p:pic>
        <p:nvPicPr>
          <p:cNvPr id="5" name="Содержимое 4" descr="IMG_30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496" y="2336878"/>
            <a:ext cx="4704522" cy="3528392"/>
          </a:xfrm>
        </p:spPr>
      </p:pic>
      <p:pic>
        <p:nvPicPr>
          <p:cNvPr id="6" name="Содержимое 5" descr="IMG_30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463385" y="2133145"/>
            <a:ext cx="4579088" cy="39298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910" b="11859"/>
          <a:stretch>
            <a:fillRect/>
          </a:stretch>
        </p:blipFill>
        <p:spPr>
          <a:xfrm>
            <a:off x="411538" y="1772816"/>
            <a:ext cx="8320924" cy="43204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Примеры реализации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принципа насыщенности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(интернет)</a:t>
            </a:r>
            <a:endParaRPr lang="ru-RU" dirty="0"/>
          </a:p>
        </p:txBody>
      </p:sp>
      <p:pic>
        <p:nvPicPr>
          <p:cNvPr id="5" name="Содержимое 4" descr="25(2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471566" cy="2892544"/>
          </a:xfrm>
        </p:spPr>
      </p:pic>
      <p:pic>
        <p:nvPicPr>
          <p:cNvPr id="6" name="Содержимое 5" descr="e234842d1e34eff1b003e8627ccbcb2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3664" y="2996952"/>
            <a:ext cx="4517748" cy="33843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43508f23c41e0d37d54f09b336998d7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638515" cy="4848646"/>
          </a:xfrm>
        </p:spPr>
      </p:pic>
      <p:pic>
        <p:nvPicPr>
          <p:cNvPr id="6" name="Содержимое 5" descr="Уголок физкультуры_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844824"/>
            <a:ext cx="4670790" cy="43204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 сайтов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http://ped-kopilka.com</a:t>
            </a:r>
          </a:p>
          <a:p>
            <a:r>
              <a:rPr lang="en-US" dirty="0" smtClean="0"/>
              <a:t> http://www.proshkolu.ru</a:t>
            </a:r>
          </a:p>
          <a:p>
            <a:r>
              <a:rPr lang="en-US" dirty="0" smtClean="0"/>
              <a:t>http://ped.exdat.com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130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Насыщенность развивающей предметно-пространственной среды</vt:lpstr>
      <vt:lpstr>Определение принципа «Содержательность и насыщенность» ФГОС ДО п. 3.3.4</vt:lpstr>
      <vt:lpstr>РППС должна обеспечивать:</vt:lpstr>
      <vt:lpstr>Реализация принципа насыщенности  в средней группе № 4 (здание 2)</vt:lpstr>
      <vt:lpstr>Реализация принципа насыщенности  в средней группе № 4 (здание 2)</vt:lpstr>
      <vt:lpstr>Слайд 6</vt:lpstr>
      <vt:lpstr>Примеры реализации принципа насыщенности  (интернет)</vt:lpstr>
      <vt:lpstr>Слайд 8</vt:lpstr>
      <vt:lpstr>Адреса сайтов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Насыщенность развивающей предметно-пространственной среды</dc:title>
  <dc:creator>user</dc:creator>
  <cp:lastModifiedBy>user</cp:lastModifiedBy>
  <cp:revision>17</cp:revision>
  <dcterms:created xsi:type="dcterms:W3CDTF">2015-01-15T16:59:37Z</dcterms:created>
  <dcterms:modified xsi:type="dcterms:W3CDTF">2015-01-22T17:21:52Z</dcterms:modified>
</cp:coreProperties>
</file>