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82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8" r:id="rId22"/>
    <p:sldId id="279" r:id="rId23"/>
    <p:sldId id="280" r:id="rId24"/>
    <p:sldId id="281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60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25B22-7F55-4312-B7DC-843C529C12CD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5DCBB-252A-4CD9-8372-B92A45B60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10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25B22-7F55-4312-B7DC-843C529C12CD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5DCBB-252A-4CD9-8372-B92A45B60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379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25B22-7F55-4312-B7DC-843C529C12CD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5DCBB-252A-4CD9-8372-B92A45B60932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4862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25B22-7F55-4312-B7DC-843C529C12CD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5DCBB-252A-4CD9-8372-B92A45B60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925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25B22-7F55-4312-B7DC-843C529C12CD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5DCBB-252A-4CD9-8372-B92A45B6093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5706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25B22-7F55-4312-B7DC-843C529C12CD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5DCBB-252A-4CD9-8372-B92A45B60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936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25B22-7F55-4312-B7DC-843C529C12CD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5DCBB-252A-4CD9-8372-B92A45B60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504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25B22-7F55-4312-B7DC-843C529C12CD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5DCBB-252A-4CD9-8372-B92A45B60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931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25B22-7F55-4312-B7DC-843C529C12CD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5DCBB-252A-4CD9-8372-B92A45B60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748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25B22-7F55-4312-B7DC-843C529C12CD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5DCBB-252A-4CD9-8372-B92A45B60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775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25B22-7F55-4312-B7DC-843C529C12CD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5DCBB-252A-4CD9-8372-B92A45B60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479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25B22-7F55-4312-B7DC-843C529C12CD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5DCBB-252A-4CD9-8372-B92A45B60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963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25B22-7F55-4312-B7DC-843C529C12CD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5DCBB-252A-4CD9-8372-B92A45B60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417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25B22-7F55-4312-B7DC-843C529C12CD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5DCBB-252A-4CD9-8372-B92A45B60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603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25B22-7F55-4312-B7DC-843C529C12CD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5DCBB-252A-4CD9-8372-B92A45B60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016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25B22-7F55-4312-B7DC-843C529C12CD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5DCBB-252A-4CD9-8372-B92A45B60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90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25B22-7F55-4312-B7DC-843C529C12CD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E15DCBB-252A-4CD9-8372-B92A45B60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869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28701"/>
            <a:ext cx="9144000" cy="594359"/>
          </a:xfrm>
        </p:spPr>
        <p:txBody>
          <a:bodyPr>
            <a:normAutofit fontScale="90000"/>
          </a:bodyPr>
          <a:lstStyle/>
          <a:p>
            <a:r>
              <a:rPr lang="ru-RU" sz="1100" dirty="0"/>
              <a:t>ГОСУДАРСТВЕННОЕ БЮДЖЕТНОЕ ДОШКОЛЬНОЕ ОБРАЗОВАТЕЛЬНОЕ УЧРЕЖДЕНИЕ ДЕТСКИЙ САД №11 ОБЩЕРАЗВИВАЮЩЕГО ВИДА С ПРИОРИТЕТНЫМ ОСУЩЕСТВЛЕНИЕМ ДЕЯТЕЛЬНОСТИ ПО ФИЗИЧЕСКОМУ РАЗВИТИЮ ДЕТЕЙ</a:t>
            </a:r>
            <a:br>
              <a:rPr lang="ru-RU" sz="1100" dirty="0"/>
            </a:br>
            <a:r>
              <a:rPr lang="ru-RU" sz="1100" dirty="0"/>
              <a:t>ПЕТРОДВОРЦОВОГО РАЙОНА САНКТ-ПЕТЕРБУРГА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0160" y="1211580"/>
            <a:ext cx="9387840" cy="5326380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5100" dirty="0"/>
              <a:t>Презентация  для </a:t>
            </a:r>
            <a:r>
              <a:rPr lang="ru-RU" sz="5100" dirty="0" smtClean="0"/>
              <a:t>непосредственной </a:t>
            </a:r>
            <a:r>
              <a:rPr lang="ru-RU" sz="5100" dirty="0"/>
              <a:t>образовательной деятельности </a:t>
            </a:r>
            <a:r>
              <a:rPr lang="ru-RU" sz="5100" dirty="0" smtClean="0"/>
              <a:t> </a:t>
            </a:r>
            <a:r>
              <a:rPr lang="ru-RU" sz="5100" dirty="0"/>
              <a:t>с детьми второй </a:t>
            </a:r>
            <a:r>
              <a:rPr lang="ru-RU" sz="5100" dirty="0" smtClean="0"/>
              <a:t>средней группы на тему: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10600" dirty="0" smtClean="0"/>
              <a:t>«От князя до президента»</a:t>
            </a:r>
            <a:r>
              <a:rPr lang="ru-RU" sz="10600" dirty="0"/>
              <a:t/>
            </a:r>
            <a:br>
              <a:rPr lang="ru-RU" sz="10600" dirty="0"/>
            </a:br>
            <a:r>
              <a:rPr lang="ru-RU" sz="10600" dirty="0"/>
              <a:t/>
            </a:r>
            <a:br>
              <a:rPr lang="ru-RU" sz="10600" dirty="0"/>
            </a:br>
            <a:endParaRPr lang="ru-RU" sz="10600" dirty="0" smtClean="0"/>
          </a:p>
          <a:p>
            <a:r>
              <a:rPr lang="ru-RU" sz="2200" dirty="0" smtClean="0"/>
              <a:t>Составила</a:t>
            </a:r>
            <a:r>
              <a:rPr lang="ru-RU" sz="2200" dirty="0"/>
              <a:t>: </a:t>
            </a:r>
            <a:r>
              <a:rPr lang="ru-RU" sz="2200" dirty="0" err="1"/>
              <a:t>Окуневич</a:t>
            </a:r>
            <a:r>
              <a:rPr lang="ru-RU" sz="2200" dirty="0"/>
              <a:t> Инна Юрьевна</a:t>
            </a:r>
            <a:br>
              <a:rPr lang="ru-RU" sz="2200" dirty="0"/>
            </a:br>
            <a:r>
              <a:rPr lang="ru-RU" sz="2200" dirty="0"/>
              <a:t>Воспитатель ГБДОУ ДС №11 </a:t>
            </a:r>
            <a:r>
              <a:rPr lang="ru-RU" sz="2200" dirty="0" err="1"/>
              <a:t>Петродворцового</a:t>
            </a:r>
            <a:r>
              <a:rPr lang="ru-RU" sz="2200" dirty="0"/>
              <a:t> района</a:t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>Санкт-Петербург</a:t>
            </a:r>
            <a:br>
              <a:rPr lang="ru-RU" sz="2200" dirty="0"/>
            </a:br>
            <a:r>
              <a:rPr lang="ru-RU" sz="2200" dirty="0"/>
              <a:t>Петродворец</a:t>
            </a:r>
            <a:br>
              <a:rPr lang="ru-RU" sz="2200" dirty="0"/>
            </a:br>
            <a:r>
              <a:rPr lang="ru-RU" sz="2200" dirty="0"/>
              <a:t>2014</a:t>
            </a:r>
            <a:br>
              <a:rPr lang="ru-RU" sz="2200" dirty="0"/>
            </a:b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902842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9295"/>
          </a:xfrm>
        </p:spPr>
        <p:txBody>
          <a:bodyPr/>
          <a:lstStyle/>
          <a:p>
            <a:pPr algn="ctr"/>
            <a:r>
              <a:rPr lang="ru-RU" dirty="0"/>
              <a:t>Иван VI Антонович, правнук Петра I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0" y="1347383"/>
            <a:ext cx="6126480" cy="5264597"/>
          </a:xfrm>
        </p:spPr>
      </p:pic>
    </p:spTree>
    <p:extLst>
      <p:ext uri="{BB962C8B-B14F-4D97-AF65-F5344CB8AC3E}">
        <p14:creationId xmlns:p14="http://schemas.microsoft.com/office/powerpoint/2010/main" val="700772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5015"/>
          </a:xfrm>
        </p:spPr>
        <p:txBody>
          <a:bodyPr/>
          <a:lstStyle/>
          <a:p>
            <a:pPr algn="ctr"/>
            <a:r>
              <a:rPr lang="ru-RU" dirty="0"/>
              <a:t>Елизавета </a:t>
            </a:r>
            <a:r>
              <a:rPr lang="ru-RU" dirty="0" smtClean="0"/>
              <a:t>Петровна, дочь Петра </a:t>
            </a:r>
            <a:r>
              <a:rPr lang="en-US" dirty="0"/>
              <a:t> I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140" y="1120140"/>
            <a:ext cx="5554980" cy="5432474"/>
          </a:xfrm>
        </p:spPr>
      </p:pic>
    </p:spTree>
    <p:extLst>
      <p:ext uri="{BB962C8B-B14F-4D97-AF65-F5344CB8AC3E}">
        <p14:creationId xmlns:p14="http://schemas.microsoft.com/office/powerpoint/2010/main" val="2749309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5015"/>
          </a:xfrm>
        </p:spPr>
        <p:txBody>
          <a:bodyPr/>
          <a:lstStyle/>
          <a:p>
            <a:r>
              <a:rPr lang="ru-RU" dirty="0"/>
              <a:t>Петр III Федорович, внук Петра Великого.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980" y="1280160"/>
            <a:ext cx="5303519" cy="5290502"/>
          </a:xfrm>
        </p:spPr>
      </p:pic>
    </p:spTree>
    <p:extLst>
      <p:ext uri="{BB962C8B-B14F-4D97-AF65-F5344CB8AC3E}">
        <p14:creationId xmlns:p14="http://schemas.microsoft.com/office/powerpoint/2010/main" val="60901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431780" cy="1075055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Екатерина </a:t>
            </a:r>
            <a:r>
              <a:rPr lang="en-US" sz="2400" dirty="0"/>
              <a:t>II </a:t>
            </a:r>
            <a:r>
              <a:rPr lang="ru-RU" sz="2400" dirty="0"/>
              <a:t>Алексеевна «Великая</a:t>
            </a:r>
            <a:r>
              <a:rPr lang="ru-RU" sz="2400" dirty="0" smtClean="0"/>
              <a:t>».</a:t>
            </a:r>
            <a:r>
              <a:rPr lang="ru-RU" sz="2400" dirty="0"/>
              <a:t> Жена великого князя Петра Федоровича будущего императора Петра III, внука Петра I.</a:t>
            </a:r>
            <a:r>
              <a:rPr lang="ru-RU" sz="3600" dirty="0"/>
              <a:t> 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580" y="1440180"/>
            <a:ext cx="4983479" cy="5329305"/>
          </a:xfrm>
        </p:spPr>
      </p:pic>
    </p:spTree>
    <p:extLst>
      <p:ext uri="{BB962C8B-B14F-4D97-AF65-F5344CB8AC3E}">
        <p14:creationId xmlns:p14="http://schemas.microsoft.com/office/powerpoint/2010/main" val="4193534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/>
          </a:bodyPr>
          <a:lstStyle/>
          <a:p>
            <a:r>
              <a:rPr lang="ru-RU" dirty="0"/>
              <a:t>Павел </a:t>
            </a:r>
            <a:r>
              <a:rPr lang="ru-RU" dirty="0" smtClean="0"/>
              <a:t>Петрович, </a:t>
            </a:r>
            <a:r>
              <a:rPr lang="ru-RU" dirty="0"/>
              <a:t>сын Петра III и Екатерины II. 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990488"/>
            <a:ext cx="4663440" cy="5744617"/>
          </a:xfrm>
        </p:spPr>
      </p:pic>
    </p:spTree>
    <p:extLst>
      <p:ext uri="{BB962C8B-B14F-4D97-AF65-F5344CB8AC3E}">
        <p14:creationId xmlns:p14="http://schemas.microsoft.com/office/powerpoint/2010/main" val="3289266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00063"/>
            <a:ext cx="10568940" cy="780098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Александр </a:t>
            </a:r>
            <a:r>
              <a:rPr lang="en-US" sz="2400" dirty="0"/>
              <a:t>I </a:t>
            </a:r>
            <a:r>
              <a:rPr lang="ru-RU" sz="2400" dirty="0"/>
              <a:t>Павлович «Благословенный</a:t>
            </a:r>
            <a:r>
              <a:rPr lang="ru-RU" sz="2400" dirty="0" smtClean="0"/>
              <a:t>», </a:t>
            </a:r>
            <a:r>
              <a:rPr lang="ru-RU" sz="2400" dirty="0"/>
              <a:t> старший сын Павла </a:t>
            </a:r>
            <a:r>
              <a:rPr lang="en-US" sz="2400" b="1" dirty="0"/>
              <a:t>I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20" y="1280162"/>
            <a:ext cx="5052060" cy="5335192"/>
          </a:xfrm>
        </p:spPr>
      </p:pic>
    </p:spTree>
    <p:extLst>
      <p:ext uri="{BB962C8B-B14F-4D97-AF65-F5344CB8AC3E}">
        <p14:creationId xmlns:p14="http://schemas.microsoft.com/office/powerpoint/2010/main" val="701884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00360" cy="846455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Николай </a:t>
            </a:r>
            <a:r>
              <a:rPr lang="en-US" sz="2400" dirty="0"/>
              <a:t>I </a:t>
            </a:r>
            <a:r>
              <a:rPr lang="ru-RU" sz="2400" dirty="0" smtClean="0"/>
              <a:t>Павлович, </a:t>
            </a:r>
            <a:r>
              <a:rPr lang="ru-RU" sz="2400" dirty="0"/>
              <a:t> </a:t>
            </a:r>
            <a:r>
              <a:rPr lang="ru-RU" sz="2400" dirty="0" smtClean="0"/>
              <a:t>сын </a:t>
            </a:r>
            <a:r>
              <a:rPr lang="ru-RU" sz="2400" dirty="0" err="1" smtClean="0"/>
              <a:t>Имп</a:t>
            </a:r>
            <a:r>
              <a:rPr lang="ru-RU" sz="2400" dirty="0"/>
              <a:t>. Павла </a:t>
            </a:r>
            <a:r>
              <a:rPr lang="ru-RU" sz="2400" b="1" dirty="0" smtClean="0"/>
              <a:t>и </a:t>
            </a:r>
            <a:r>
              <a:rPr lang="ru-RU" sz="2400" dirty="0" smtClean="0"/>
              <a:t>его </a:t>
            </a:r>
            <a:r>
              <a:rPr lang="ru-RU" sz="2400" dirty="0"/>
              <a:t>супруги </a:t>
            </a:r>
            <a:r>
              <a:rPr lang="ru-RU" sz="2400" dirty="0" err="1" smtClean="0"/>
              <a:t>Имп</a:t>
            </a:r>
            <a:r>
              <a:rPr lang="ru-RU" sz="2400" dirty="0"/>
              <a:t>.</a:t>
            </a:r>
            <a:r>
              <a:rPr lang="ru-RU" sz="2400" dirty="0" smtClean="0"/>
              <a:t> </a:t>
            </a:r>
            <a:r>
              <a:rPr lang="ru-RU" sz="2400" dirty="0"/>
              <a:t>Марии Федоровны 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0" y="1371601"/>
            <a:ext cx="5509260" cy="5326379"/>
          </a:xfrm>
        </p:spPr>
      </p:pic>
    </p:spTree>
    <p:extLst>
      <p:ext uri="{BB962C8B-B14F-4D97-AF65-F5344CB8AC3E}">
        <p14:creationId xmlns:p14="http://schemas.microsoft.com/office/powerpoint/2010/main" val="1560260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0735"/>
          </a:xfrm>
        </p:spPr>
        <p:txBody>
          <a:bodyPr/>
          <a:lstStyle/>
          <a:p>
            <a:pPr algn="ctr"/>
            <a:r>
              <a:rPr lang="ru-RU" dirty="0"/>
              <a:t>Александр </a:t>
            </a:r>
            <a:r>
              <a:rPr lang="en-US" dirty="0"/>
              <a:t>II </a:t>
            </a:r>
            <a:r>
              <a:rPr lang="ru-RU" dirty="0" smtClean="0"/>
              <a:t>Николаевич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0" y="1165861"/>
            <a:ext cx="4823460" cy="5447762"/>
          </a:xfrm>
        </p:spPr>
      </p:pic>
    </p:spTree>
    <p:extLst>
      <p:ext uri="{BB962C8B-B14F-4D97-AF65-F5344CB8AC3E}">
        <p14:creationId xmlns:p14="http://schemas.microsoft.com/office/powerpoint/2010/main" val="32198352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9295"/>
          </a:xfrm>
        </p:spPr>
        <p:txBody>
          <a:bodyPr/>
          <a:lstStyle/>
          <a:p>
            <a:pPr algn="ctr"/>
            <a:r>
              <a:rPr lang="ru-RU" dirty="0"/>
              <a:t>Александр </a:t>
            </a:r>
            <a:r>
              <a:rPr lang="en-US" dirty="0"/>
              <a:t>III </a:t>
            </a:r>
            <a:r>
              <a:rPr lang="ru-RU" dirty="0"/>
              <a:t>Александрович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0" y="1347170"/>
            <a:ext cx="5212080" cy="5180995"/>
          </a:xfrm>
        </p:spPr>
      </p:pic>
    </p:spTree>
    <p:extLst>
      <p:ext uri="{BB962C8B-B14F-4D97-AF65-F5344CB8AC3E}">
        <p14:creationId xmlns:p14="http://schemas.microsoft.com/office/powerpoint/2010/main" val="4153224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/>
          <a:lstStyle/>
          <a:p>
            <a:pPr algn="ctr"/>
            <a:r>
              <a:rPr lang="ru-RU" dirty="0"/>
              <a:t>Николай </a:t>
            </a:r>
            <a:r>
              <a:rPr lang="en-US" dirty="0"/>
              <a:t>II </a:t>
            </a:r>
            <a:r>
              <a:rPr lang="ru-RU" dirty="0"/>
              <a:t>Александрович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180" y="1303019"/>
            <a:ext cx="4686300" cy="5370889"/>
          </a:xfrm>
        </p:spPr>
      </p:pic>
    </p:spTree>
    <p:extLst>
      <p:ext uri="{BB962C8B-B14F-4D97-AF65-F5344CB8AC3E}">
        <p14:creationId xmlns:p14="http://schemas.microsoft.com/office/powerpoint/2010/main" val="4244696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101408"/>
            <a:ext cx="10515600" cy="348805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9800" b="1" i="1" dirty="0" smtClean="0">
                <a:solidFill>
                  <a:srgbClr val="C00000"/>
                </a:solidFill>
              </a:rPr>
              <a:t>От князя до президента</a:t>
            </a:r>
            <a:endParaRPr lang="ru-RU" sz="98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167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0735"/>
          </a:xfrm>
        </p:spPr>
        <p:txBody>
          <a:bodyPr/>
          <a:lstStyle/>
          <a:p>
            <a:pPr algn="ctr"/>
            <a:r>
              <a:rPr lang="ru-RU" dirty="0" smtClean="0"/>
              <a:t>М.С. Горбачев.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60" y="1165859"/>
            <a:ext cx="4846320" cy="5473529"/>
          </a:xfrm>
        </p:spPr>
      </p:pic>
    </p:spTree>
    <p:extLst>
      <p:ext uri="{BB962C8B-B14F-4D97-AF65-F5344CB8AC3E}">
        <p14:creationId xmlns:p14="http://schemas.microsoft.com/office/powerpoint/2010/main" val="1228441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2175"/>
          </a:xfrm>
        </p:spPr>
        <p:txBody>
          <a:bodyPr/>
          <a:lstStyle/>
          <a:p>
            <a:pPr algn="ctr"/>
            <a:r>
              <a:rPr lang="ru-RU" dirty="0" smtClean="0"/>
              <a:t>И.В. Сталин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485900"/>
            <a:ext cx="4572000" cy="5216552"/>
          </a:xfrm>
        </p:spPr>
      </p:pic>
    </p:spTree>
    <p:extLst>
      <p:ext uri="{BB962C8B-B14F-4D97-AF65-F5344CB8AC3E}">
        <p14:creationId xmlns:p14="http://schemas.microsoft.com/office/powerpoint/2010/main" val="325268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6455"/>
          </a:xfrm>
        </p:spPr>
        <p:txBody>
          <a:bodyPr/>
          <a:lstStyle/>
          <a:p>
            <a:pPr algn="ctr"/>
            <a:r>
              <a:rPr lang="ru-RU" dirty="0" smtClean="0"/>
              <a:t>Б. Н. Ельцин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660" y="1211580"/>
            <a:ext cx="3980883" cy="5490872"/>
          </a:xfrm>
        </p:spPr>
      </p:pic>
    </p:spTree>
    <p:extLst>
      <p:ext uri="{BB962C8B-B14F-4D97-AF65-F5344CB8AC3E}">
        <p14:creationId xmlns:p14="http://schemas.microsoft.com/office/powerpoint/2010/main" val="8917750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0755"/>
          </a:xfrm>
        </p:spPr>
        <p:txBody>
          <a:bodyPr/>
          <a:lstStyle/>
          <a:p>
            <a:pPr algn="ctr"/>
            <a:r>
              <a:rPr lang="ru-RU" dirty="0" smtClean="0"/>
              <a:t>В. В Путин.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780" y="1325880"/>
            <a:ext cx="4366260" cy="5218918"/>
          </a:xfrm>
        </p:spPr>
      </p:pic>
    </p:spTree>
    <p:extLst>
      <p:ext uri="{BB962C8B-B14F-4D97-AF65-F5344CB8AC3E}">
        <p14:creationId xmlns:p14="http://schemas.microsoft.com/office/powerpoint/2010/main" val="31372126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9335"/>
          </a:xfrm>
        </p:spPr>
        <p:txBody>
          <a:bodyPr/>
          <a:lstStyle/>
          <a:p>
            <a:pPr algn="ctr"/>
            <a:r>
              <a:rPr lang="ru-RU" dirty="0" smtClean="0"/>
              <a:t>Д. А. Медведев.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880" y="1394459"/>
            <a:ext cx="4663440" cy="5276461"/>
          </a:xfrm>
        </p:spPr>
      </p:pic>
    </p:spTree>
    <p:extLst>
      <p:ext uri="{BB962C8B-B14F-4D97-AF65-F5344CB8AC3E}">
        <p14:creationId xmlns:p14="http://schemas.microsoft.com/office/powerpoint/2010/main" val="1419124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5035"/>
          </a:xfrm>
        </p:spPr>
        <p:txBody>
          <a:bodyPr/>
          <a:lstStyle/>
          <a:p>
            <a:pPr algn="ctr"/>
            <a:r>
              <a:rPr lang="ru-RU" dirty="0" smtClean="0"/>
              <a:t>Флаг Санкт - Петербурга.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1" y="1440180"/>
            <a:ext cx="7480244" cy="5102787"/>
          </a:xfrm>
        </p:spPr>
      </p:pic>
    </p:spTree>
    <p:extLst>
      <p:ext uri="{BB962C8B-B14F-4D97-AF65-F5344CB8AC3E}">
        <p14:creationId xmlns:p14="http://schemas.microsoft.com/office/powerpoint/2010/main" val="4082148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9315"/>
          </a:xfrm>
        </p:spPr>
        <p:txBody>
          <a:bodyPr/>
          <a:lstStyle/>
          <a:p>
            <a:pPr algn="ctr"/>
            <a:r>
              <a:rPr lang="ru-RU" dirty="0" smtClean="0"/>
              <a:t>Герб Санкт – Петербурга.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554480"/>
            <a:ext cx="7932420" cy="4989277"/>
          </a:xfrm>
        </p:spPr>
      </p:pic>
    </p:spTree>
    <p:extLst>
      <p:ext uri="{BB962C8B-B14F-4D97-AF65-F5344CB8AC3E}">
        <p14:creationId xmlns:p14="http://schemas.microsoft.com/office/powerpoint/2010/main" val="1056486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3595"/>
          </a:xfrm>
        </p:spPr>
        <p:txBody>
          <a:bodyPr/>
          <a:lstStyle/>
          <a:p>
            <a:pPr algn="ctr"/>
            <a:r>
              <a:rPr lang="ru-RU" dirty="0" smtClean="0"/>
              <a:t>Старый Санкт - Петербург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40" y="1488326"/>
            <a:ext cx="8572500" cy="5015354"/>
          </a:xfrm>
        </p:spPr>
      </p:pic>
    </p:spTree>
    <p:extLst>
      <p:ext uri="{BB962C8B-B14F-4D97-AF65-F5344CB8AC3E}">
        <p14:creationId xmlns:p14="http://schemas.microsoft.com/office/powerpoint/2010/main" val="4101814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2175"/>
          </a:xfrm>
        </p:spPr>
        <p:txBody>
          <a:bodyPr/>
          <a:lstStyle/>
          <a:p>
            <a:pPr algn="ctr"/>
            <a:r>
              <a:rPr lang="ru-RU" dirty="0"/>
              <a:t>Петр </a:t>
            </a:r>
            <a:r>
              <a:rPr lang="en-US" dirty="0"/>
              <a:t>I </a:t>
            </a:r>
            <a:r>
              <a:rPr lang="ru-RU" dirty="0"/>
              <a:t>Алексеевич «Великий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20" y="1277010"/>
            <a:ext cx="6652260" cy="5306670"/>
          </a:xfrm>
        </p:spPr>
      </p:pic>
    </p:spTree>
    <p:extLst>
      <p:ext uri="{BB962C8B-B14F-4D97-AF65-F5344CB8AC3E}">
        <p14:creationId xmlns:p14="http://schemas.microsoft.com/office/powerpoint/2010/main" val="863526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1140" y="0"/>
            <a:ext cx="10515600" cy="777875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Екатерина </a:t>
            </a:r>
            <a:r>
              <a:rPr lang="en-US" sz="3600" dirty="0"/>
              <a:t>I </a:t>
            </a:r>
            <a:r>
              <a:rPr lang="ru-RU" sz="3600" dirty="0"/>
              <a:t>Алексеевна </a:t>
            </a:r>
            <a:r>
              <a:rPr lang="ru-RU" sz="3600" dirty="0" smtClean="0"/>
              <a:t>СКАВРОНСКАЯ, супруга императора Петра.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0" y="1074420"/>
            <a:ext cx="6103620" cy="5623560"/>
          </a:xfrm>
        </p:spPr>
      </p:pic>
    </p:spTree>
    <p:extLst>
      <p:ext uri="{BB962C8B-B14F-4D97-AF65-F5344CB8AC3E}">
        <p14:creationId xmlns:p14="http://schemas.microsoft.com/office/powerpoint/2010/main" val="840540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645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Петр </a:t>
            </a:r>
            <a:r>
              <a:rPr lang="en-US" dirty="0"/>
              <a:t>II </a:t>
            </a:r>
            <a:r>
              <a:rPr lang="ru-RU" dirty="0" smtClean="0"/>
              <a:t>Алексеевич. Внук Петра, сын Алексея Петровича.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371600"/>
            <a:ext cx="4892040" cy="5234940"/>
          </a:xfrm>
        </p:spPr>
      </p:pic>
    </p:spTree>
    <p:extLst>
      <p:ext uri="{BB962C8B-B14F-4D97-AF65-F5344CB8AC3E}">
        <p14:creationId xmlns:p14="http://schemas.microsoft.com/office/powerpoint/2010/main" val="1840336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5035"/>
          </a:xfrm>
        </p:spPr>
        <p:txBody>
          <a:bodyPr/>
          <a:lstStyle/>
          <a:p>
            <a:pPr algn="ctr"/>
            <a:r>
              <a:rPr lang="ru-RU" dirty="0"/>
              <a:t>Анна Иоанновна, племянница Петра I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280160"/>
            <a:ext cx="5737860" cy="5545927"/>
          </a:xfrm>
        </p:spPr>
      </p:pic>
    </p:spTree>
    <p:extLst>
      <p:ext uri="{BB962C8B-B14F-4D97-AF65-F5344CB8AC3E}">
        <p14:creationId xmlns:p14="http://schemas.microsoft.com/office/powerpoint/2010/main" val="3567033042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601</TotalTime>
  <Words>147</Words>
  <Application>Microsoft Office PowerPoint</Application>
  <PresentationFormat>Широкоэкранный</PresentationFormat>
  <Paragraphs>30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Trebuchet MS</vt:lpstr>
      <vt:lpstr>Wingdings 3</vt:lpstr>
      <vt:lpstr>Грань</vt:lpstr>
      <vt:lpstr>ГОСУДАРСТВЕННОЕ БЮДЖЕТНОЕ ДОШКОЛЬНОЕ ОБРАЗОВАТЕЛЬНОЕ УЧРЕЖДЕНИЕ ДЕТСКИЙ САД №11 ОБЩЕРАЗВИВАЮЩЕГО ВИДА С ПРИОРИТЕТНЫМ ОСУЩЕСТВЛЕНИЕМ ДЕЯТЕЛЬНОСТИ ПО ФИЗИЧЕСКОМУ РАЗВИТИЮ ДЕТЕЙ ПЕТРОДВОРЦОВОГО РАЙОНА САНКТ-ПЕТЕРБУРГА </vt:lpstr>
      <vt:lpstr>    От князя до президента</vt:lpstr>
      <vt:lpstr>Флаг Санкт - Петербурга.</vt:lpstr>
      <vt:lpstr>Герб Санкт – Петербурга.</vt:lpstr>
      <vt:lpstr>Старый Санкт - Петербург</vt:lpstr>
      <vt:lpstr>Петр I Алексеевич «Великий».</vt:lpstr>
      <vt:lpstr>Екатерина I Алексеевна СКАВРОНСКАЯ, супруга императора Петра.</vt:lpstr>
      <vt:lpstr>Петр II Алексеевич. Внук Петра, сын Алексея Петровича.</vt:lpstr>
      <vt:lpstr>Анна Иоанновна, племянница Петра I</vt:lpstr>
      <vt:lpstr>Иван VI Антонович, правнук Петра I</vt:lpstr>
      <vt:lpstr>Елизавета Петровна, дочь Петра  I</vt:lpstr>
      <vt:lpstr>Петр III Федорович, внук Петра Великого.</vt:lpstr>
      <vt:lpstr>Екатерина II Алексеевна «Великая». Жена великого князя Петра Федоровича будущего императора Петра III, внука Петра I. </vt:lpstr>
      <vt:lpstr>Павел Петрович, сын Петра III и Екатерины II. </vt:lpstr>
      <vt:lpstr>Александр I Павлович «Благословенный»,  старший сын Павла I</vt:lpstr>
      <vt:lpstr>Николай I Павлович,  сын Имп. Павла и его супруги Имп. Марии Федоровны </vt:lpstr>
      <vt:lpstr>Александр II Николаевич</vt:lpstr>
      <vt:lpstr>Александр III Александрович</vt:lpstr>
      <vt:lpstr>Николай II Александрович</vt:lpstr>
      <vt:lpstr>М.С. Горбачев.</vt:lpstr>
      <vt:lpstr>И.В. Сталин</vt:lpstr>
      <vt:lpstr>Б. Н. Ельцин</vt:lpstr>
      <vt:lpstr>В. В Путин.</vt:lpstr>
      <vt:lpstr>Д. А. Медведев.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Правители Новгородской Руси.</dc:title>
  <dc:creator>RePack by Diakov</dc:creator>
  <cp:lastModifiedBy>RePack by Diakov</cp:lastModifiedBy>
  <cp:revision>21</cp:revision>
  <dcterms:created xsi:type="dcterms:W3CDTF">2014-11-23T11:53:44Z</dcterms:created>
  <dcterms:modified xsi:type="dcterms:W3CDTF">2015-01-10T18:20:03Z</dcterms:modified>
</cp:coreProperties>
</file>