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004048" cy="1981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"Включение дошкольников 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систему социальных отношений 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разные виды детской деятельности"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sz="3200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001000" cy="2486464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МБДОУ «ДСОВ № 75»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Вычужина Е.С.</a:t>
            </a: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г. Братск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Elena\Desktop\kray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Elena\Desktop\russia_02082012_1_uka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3886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Совместная трудовая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Elena\Desktop\ee742c0495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00249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:\Users\Elena\Desktop\i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8200"/>
            <a:ext cx="273367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Users\Elena\Desktop\cartone-animato-per-bambini-vettore_34-565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lena\Desktop\i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8100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Elena\Desktop\1305105795_talk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38600"/>
            <a:ext cx="3190875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Общение со взрослым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Общаясь со взрослыми дети становятся более раскрепощёнными и самостоятельными, целеустремлёнными и уверенными в себе, общительными, более внимательными и заботливыми по отношению к другим; способными к взаимопониманию и сотрудничеству. У детей формируется способность совместно принимать решения и следовать их выполнению.</a:t>
            </a:r>
          </a:p>
          <a:p>
            <a:endParaRPr lang="ru-RU" dirty="0"/>
          </a:p>
        </p:txBody>
      </p:sp>
      <p:pic>
        <p:nvPicPr>
          <p:cNvPr id="4" name="Рисунок 3" descr="C:\Users\Elena\Desktop\cncat_imag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Elena\Desktop\ltn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79849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Такая форма взаимодействия развивает эмоциональные и духовные связи между детьми, педагогами и родителями, способствует гармонизации внутрисемейных отношений.</a:t>
            </a:r>
          </a:p>
          <a:p>
            <a:endParaRPr lang="ru-RU" dirty="0"/>
          </a:p>
        </p:txBody>
      </p:sp>
      <p:pic>
        <p:nvPicPr>
          <p:cNvPr id="4" name="Рисунок 3" descr="C:\Users\Elena\Desktop\картинки\картинки\двигательная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игровой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дошкольников существуют реальные общественные отношения, складывающиеся между играющими. Эти общественные отношения – главное, что создается в процессе игры.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Elena\Desktop\831a8cef44f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2567940" cy="2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a\Desktop\velvet1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4866192" cy="349554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Elena\Desktop\Vybor_igrushe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Elena\Desktop\17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93223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Elena\Desktop\290_638f473afd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233259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Elena\Desktop\0007-007-My-edem-edem-edem-v-daljokie-kraj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0"/>
            <a:ext cx="2924175" cy="23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Возрастные этапы в условиях общественного воспитания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одиночных игр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Игры рядом.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Уровень кратковременного общения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Взаимодействие на основе содержания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Взаимодействие на основе интереса друг к другу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Таковы ступени развития общественности на протяжении жизни детей от года до семи лет. 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показатели социального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«Жизнь детей в играх»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lena\Desktop\20131118105644-1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82006"/>
            <a:ext cx="61912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102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Дошкольное детство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время первоначального становления личности, формирования основ самосознания и индивидуальности ребенка, время, когда определяются траектории его дальнейшего развития.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Elena\Desktop\картинки\картинки\коммуникац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Elena\Desktop\2514330.6478212_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5476875" cy="3451622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6" name="Picture 2" descr="C:\Users\Elena\Desktop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953000"/>
            <a:ext cx="7086600" cy="159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85622">
            <a:off x="899450" y="2356508"/>
            <a:ext cx="8093079" cy="156053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Понятие «социализация» характеризует в обобщенном виде процесс усвоения ребенком определенной системы представлений, норм, ценностей, установок, образцов поведения, которые входят в понятие культуры, присущей социальной группе и обществу в целом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Elena\Desktop\ФГОС Д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601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87680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усвоение норм и ценностей, принятых в обществе, включая моральные и нравственные ценности;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развитие общения и взаимодействия ребенка со взрослыми и сверстниками;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становление самостоятельности, целенаправленности и саморегуляции собственных действий;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формирование позитивных установок к различным видам труда и творчества;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формирование основ безопасного поведения в быту, социуме, природе.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lena\Desktop\molodaya_sem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4114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Elena\Desktop\00364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92918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006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детям в усвоении норм и ценностей, принятых в обществе, включая моральные и нравственные ценности.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детей общаться и взаимодействовать  со взрослыми и сверстниками.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социальный и эмоциональный интеллект, эмоциональную отзывчивость, сопереживания.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уважительное отношение и чувства принадлежности к своей семье и к сообществу детей и взрослых в организации.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позитивные установки к различным видам труда и творчества.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основы безопасного поведения в быту, социуме, природе.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готовности к совместной деятельности со сверстниками.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игровая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фольклора,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конструирование из разного материала музыкальная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двигательная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литература, изобразительная и музыкальная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Elena\Desktop\0_7f543_b08cbed_XL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38600"/>
            <a:ext cx="1786132" cy="243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Elena\Desktop\картинки\картинки\книж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1828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Elena\Desktop\картинки\картинки\книжка фолькл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14800"/>
            <a:ext cx="179374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:\Users\Elena\Desktop\картинки\картинки\музыкальна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905000"/>
            <a:ext cx="3352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:\Users\Elena\Desktop\2MyMDYtMT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876800"/>
            <a:ext cx="2112597" cy="16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ОУ 75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ДОУ 75</Template>
  <TotalTime>0</TotalTime>
  <Words>462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ДОУ 75</vt:lpstr>
      <vt:lpstr>"Включение дошкольников  в систему социальных отношений  через разные виды детской деятельности" </vt:lpstr>
      <vt:lpstr>Слайд 2</vt:lpstr>
      <vt:lpstr>Социализация</vt:lpstr>
      <vt:lpstr>ФГОС ДО</vt:lpstr>
      <vt:lpstr>Социально-коммуникативное развитие </vt:lpstr>
      <vt:lpstr>Слайд 6</vt:lpstr>
      <vt:lpstr>Задачи:</vt:lpstr>
      <vt:lpstr>Виды деятельности</vt:lpstr>
      <vt:lpstr>Художественная литература, изобразительная и музыкальная деятельность</vt:lpstr>
      <vt:lpstr>Познавательная деятельность</vt:lpstr>
      <vt:lpstr>Совместная трудовая деятельность</vt:lpstr>
      <vt:lpstr>Коммуникативная деятельность</vt:lpstr>
      <vt:lpstr>Общение со взрослым</vt:lpstr>
      <vt:lpstr>Двигательная деятельность</vt:lpstr>
      <vt:lpstr>Игровая деятельность</vt:lpstr>
      <vt:lpstr>Слайд 16</vt:lpstr>
      <vt:lpstr>Слайд 17</vt:lpstr>
      <vt:lpstr>Возрастные этапы в условиях общественного воспитания</vt:lpstr>
      <vt:lpstr>«Жизнь детей в играх» </vt:lpstr>
      <vt:lpstr>Слайд 20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"Включение дошкольников  в систему социальных отношений  через разные виды детской деятельности" </dc:title>
  <dc:creator>Игорь</dc:creator>
  <cp:lastModifiedBy>Игорь</cp:lastModifiedBy>
  <cp:revision>1</cp:revision>
  <dcterms:created xsi:type="dcterms:W3CDTF">2015-02-04T12:37:32Z</dcterms:created>
  <dcterms:modified xsi:type="dcterms:W3CDTF">2015-02-04T12:38:12Z</dcterms:modified>
</cp:coreProperties>
</file>