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2FC39-134F-4145-B1F2-73F1D9A33213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846B-A8A0-40B2-87A5-7AC51079D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0F1F-0143-41A8-883A-E5588BB3AC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6BDF-86BC-4413-A612-85700FB58C3B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468A-03E2-4A6E-A9EA-8675F1A4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7345362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Дикие  животные </a:t>
            </a:r>
          </a:p>
          <a:p>
            <a:pPr algn="ctr"/>
            <a:r>
              <a:rPr lang="ru-RU" sz="3600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ungsuh"/>
                <a:ea typeface="Gungsuh"/>
              </a:rPr>
              <a:t>и  их  детеныши</a:t>
            </a:r>
          </a:p>
        </p:txBody>
      </p:sp>
      <p:sp>
        <p:nvSpPr>
          <p:cNvPr id="307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714750" y="3860800"/>
            <a:ext cx="5281613" cy="1431925"/>
          </a:xfrm>
        </p:spPr>
        <p:txBody>
          <a:bodyPr/>
          <a:lstStyle/>
          <a:p>
            <a:pPr algn="r" eaLnBrk="1" hangingPunct="1"/>
            <a:endParaRPr lang="ru-RU" sz="1800" dirty="0" smtClean="0">
              <a:effectLst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7" descr="zaichomnok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>
          <a:xfrm>
            <a:off x="2268538" y="188913"/>
            <a:ext cx="2303462" cy="3422650"/>
          </a:xfrm>
        </p:spPr>
      </p:pic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183188" y="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зайчихи…</a:t>
            </a:r>
          </a:p>
        </p:txBody>
      </p:sp>
      <p:pic>
        <p:nvPicPr>
          <p:cNvPr id="4100" name="Содержимое 18" descr="zay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765175"/>
            <a:ext cx="3960813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6" descr="0_50bd9_98be6d5f_X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3716338"/>
            <a:ext cx="37322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84438" y="6149975"/>
            <a:ext cx="2370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зайчата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9388" y="188913"/>
            <a:ext cx="2820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зайчонок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3960812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ежихи…</a:t>
            </a:r>
          </a:p>
        </p:txBody>
      </p:sp>
      <p:pic>
        <p:nvPicPr>
          <p:cNvPr id="5123" name="Содержимое 8" descr="0a23f7b3af5f1adddd44e836e9d544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636838"/>
            <a:ext cx="3101975" cy="2520950"/>
          </a:xfrm>
        </p:spPr>
      </p:pic>
      <p:pic>
        <p:nvPicPr>
          <p:cNvPr id="5124" name="Содержимое 5" descr="1693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0238" y="0"/>
            <a:ext cx="59737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850" y="5157788"/>
            <a:ext cx="24892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ежонок</a:t>
            </a:r>
          </a:p>
        </p:txBody>
      </p:sp>
      <p:pic>
        <p:nvPicPr>
          <p:cNvPr id="5126" name="Содержимое 9" descr="0_89066_dc0a6f56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47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75463" y="5876925"/>
            <a:ext cx="19923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ежата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3060700" cy="881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белки…</a:t>
            </a:r>
          </a:p>
        </p:txBody>
      </p:sp>
      <p:pic>
        <p:nvPicPr>
          <p:cNvPr id="6147" name="Содержимое 4" descr="squirrel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4764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0_75791_b937023f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149725"/>
            <a:ext cx="3803650" cy="2447925"/>
          </a:xfrm>
        </p:spPr>
      </p:pic>
      <p:pic>
        <p:nvPicPr>
          <p:cNvPr id="10" name="Содержимое 7" descr="squirreltast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260350"/>
            <a:ext cx="3316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95513" y="5732463"/>
            <a:ext cx="267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бельчата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651500" y="2852738"/>
            <a:ext cx="3125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бельчонок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9700" y="5732463"/>
            <a:ext cx="22637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лисята</a:t>
            </a:r>
          </a:p>
        </p:txBody>
      </p:sp>
      <p:pic>
        <p:nvPicPr>
          <p:cNvPr id="7171" name="Содержимое 9" descr="fox32_1600x12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8400" y="188913"/>
            <a:ext cx="5148263" cy="4679950"/>
          </a:xfrm>
        </p:spPr>
      </p:pic>
      <p:pic>
        <p:nvPicPr>
          <p:cNvPr id="11" name="Содержимое 19" descr="Hum0O5n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052513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8313" y="188913"/>
            <a:ext cx="270033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лисёнок</a:t>
            </a:r>
          </a:p>
        </p:txBody>
      </p:sp>
      <p:sp>
        <p:nvSpPr>
          <p:cNvPr id="368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724525" y="333375"/>
            <a:ext cx="2971800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лисы…</a:t>
            </a:r>
            <a:endParaRPr lang="ru-RU" dirty="0" smtClean="0"/>
          </a:p>
        </p:txBody>
      </p:sp>
      <p:pic>
        <p:nvPicPr>
          <p:cNvPr id="9" name="Содержимое 8" descr="35549926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476375" y="4149725"/>
            <a:ext cx="3359150" cy="2519363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932363" y="333375"/>
            <a:ext cx="3686175" cy="982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волчицы…</a:t>
            </a:r>
            <a:endParaRPr lang="ru-RU" dirty="0" smtClean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372225" y="479742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волчата</a:t>
            </a:r>
          </a:p>
        </p:txBody>
      </p:sp>
      <p:pic>
        <p:nvPicPr>
          <p:cNvPr id="8196" name="Содержимое 8" descr="1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>
          <a:xfrm>
            <a:off x="323850" y="260350"/>
            <a:ext cx="4535488" cy="3602038"/>
          </a:xfrm>
        </p:spPr>
      </p:pic>
      <p:pic>
        <p:nvPicPr>
          <p:cNvPr id="11" name="Содержимое 21" descr="1256321887_wolf83_1024x7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844675"/>
            <a:ext cx="3040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101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3850" y="4149725"/>
            <a:ext cx="3206750" cy="2374900"/>
          </a:xfr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87675" y="5805488"/>
            <a:ext cx="284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волчонок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979613" y="5876925"/>
            <a:ext cx="313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медвежата</a:t>
            </a:r>
          </a:p>
        </p:txBody>
      </p:sp>
      <p:pic>
        <p:nvPicPr>
          <p:cNvPr id="8" name="Содержимое 7" descr="00eqbrpt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2060575"/>
            <a:ext cx="3435350" cy="2160588"/>
          </a:xfrm>
        </p:spPr>
      </p:pic>
      <p:pic>
        <p:nvPicPr>
          <p:cNvPr id="9220" name="Содержимое 23" descr="Image 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188913"/>
            <a:ext cx="46799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4221163"/>
            <a:ext cx="361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медвежонок</a:t>
            </a:r>
          </a:p>
        </p:txBody>
      </p:sp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4691063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медведицы…</a:t>
            </a:r>
          </a:p>
        </p:txBody>
      </p:sp>
      <p:pic>
        <p:nvPicPr>
          <p:cNvPr id="9" name="Содержимое 8" descr="foto_medvedey_920829.jpe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4221163"/>
            <a:ext cx="3567112" cy="23336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888" y="4652963"/>
            <a:ext cx="25542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тигрята</a:t>
            </a:r>
          </a:p>
        </p:txBody>
      </p:sp>
      <p:pic>
        <p:nvPicPr>
          <p:cNvPr id="10" name="Содержимое 9" descr="af6b816073b4f7703cab1d09deb5bec8_10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67363" y="2349500"/>
            <a:ext cx="3362325" cy="2232025"/>
          </a:xfrm>
        </p:spPr>
      </p:pic>
      <p:pic>
        <p:nvPicPr>
          <p:cNvPr id="10244" name="Содержимое 10" descr="www.desktopp.ru_138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260350"/>
            <a:ext cx="5256212" cy="4105275"/>
          </a:xfrm>
        </p:spPr>
      </p:pic>
      <p:pic>
        <p:nvPicPr>
          <p:cNvPr id="12" name="Содержимое 25" descr="Tigrenok_18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050" y="4652963"/>
            <a:ext cx="3241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643438" y="260350"/>
            <a:ext cx="41148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Georgia" pitchFamily="18" charset="0"/>
              </a:rPr>
              <a:t>У тигрицы…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65625"/>
            <a:ext cx="299085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тигрёнок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slanlion100t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4581525"/>
            <a:ext cx="4071938" cy="2089150"/>
          </a:xfrm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55650" y="5949950"/>
            <a:ext cx="203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львята</a:t>
            </a:r>
          </a:p>
        </p:txBody>
      </p:sp>
      <p:pic>
        <p:nvPicPr>
          <p:cNvPr id="11268" name="Содержимое 27" descr="lvica-26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88913"/>
            <a:ext cx="613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361156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Georgia" pitchFamily="18" charset="0"/>
              </a:rPr>
              <a:t>У львицы… </a:t>
            </a:r>
          </a:p>
        </p:txBody>
      </p:sp>
      <p:pic>
        <p:nvPicPr>
          <p:cNvPr id="10" name="Содержимое 9" descr="free-animal-22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51500" y="2708275"/>
            <a:ext cx="3313113" cy="2484438"/>
          </a:xfr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11863" y="5445125"/>
            <a:ext cx="245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львёнок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У зайчихи…</vt:lpstr>
      <vt:lpstr>У ежихи…</vt:lpstr>
      <vt:lpstr>У белки…</vt:lpstr>
      <vt:lpstr>У лисы…</vt:lpstr>
      <vt:lpstr>У волчицы…</vt:lpstr>
      <vt:lpstr>У медведицы…</vt:lpstr>
      <vt:lpstr>У тигрицы…</vt:lpstr>
      <vt:lpstr>У львицы…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2 </dc:title>
  <dc:creator>Masha</dc:creator>
  <cp:lastModifiedBy>Masha</cp:lastModifiedBy>
  <cp:revision>2</cp:revision>
  <dcterms:created xsi:type="dcterms:W3CDTF">2015-01-16T15:22:35Z</dcterms:created>
  <dcterms:modified xsi:type="dcterms:W3CDTF">2015-01-16T15:39:39Z</dcterms:modified>
</cp:coreProperties>
</file>