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59" r:id="rId6"/>
    <p:sldId id="263" r:id="rId7"/>
    <p:sldId id="264" r:id="rId8"/>
    <p:sldId id="265" r:id="rId9"/>
    <p:sldId id="266" r:id="rId10"/>
    <p:sldId id="268" r:id="rId11"/>
    <p:sldId id="269" r:id="rId12"/>
    <p:sldId id="267" r:id="rId13"/>
    <p:sldId id="271" r:id="rId14"/>
    <p:sldId id="260" r:id="rId15"/>
    <p:sldId id="261" r:id="rId16"/>
    <p:sldId id="26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16CD6AE-F11B-4268-A895-1C34617A5F4D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028AF42-095A-4633-832D-39CBA36674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CD6AE-F11B-4268-A895-1C34617A5F4D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8AF42-095A-4633-832D-39CBA3667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CD6AE-F11B-4268-A895-1C34617A5F4D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8AF42-095A-4633-832D-39CBA3667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CD6AE-F11B-4268-A895-1C34617A5F4D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8AF42-095A-4633-832D-39CBA3667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16CD6AE-F11B-4268-A895-1C34617A5F4D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028AF42-095A-4633-832D-39CBA36674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CD6AE-F11B-4268-A895-1C34617A5F4D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028AF42-095A-4633-832D-39CBA36674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CD6AE-F11B-4268-A895-1C34617A5F4D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028AF42-095A-4633-832D-39CBA3667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CD6AE-F11B-4268-A895-1C34617A5F4D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8AF42-095A-4633-832D-39CBA36674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CD6AE-F11B-4268-A895-1C34617A5F4D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8AF42-095A-4633-832D-39CBA3667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16CD6AE-F11B-4268-A895-1C34617A5F4D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028AF42-095A-4633-832D-39CBA36674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16CD6AE-F11B-4268-A895-1C34617A5F4D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028AF42-095A-4633-832D-39CBA36674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16CD6AE-F11B-4268-A895-1C34617A5F4D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028AF42-095A-4633-832D-39CBA36674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8229600" cy="166213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Электронное приложение к занятию «Новый год»</a:t>
            </a:r>
            <a:endParaRPr lang="ru-R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5857892"/>
            <a:ext cx="3764644" cy="82391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Автор Бышева Е.В.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9698" name="Picture 2" descr="1680x1050 санта клаус, праздник, дома, олени, рисунок, сани hd обои на рабочий стол 364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357430"/>
            <a:ext cx="6111864" cy="3437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B050"/>
                </a:solidFill>
              </a:rPr>
              <a:t>В Азии новый год празднуется в самую жару, поэтому люди встречаясь, поливают друг друга водой.</a:t>
            </a:r>
            <a:endParaRPr lang="ru-RU" sz="3100" dirty="0">
              <a:solidFill>
                <a:srgbClr val="00B050"/>
              </a:solidFill>
            </a:endParaRPr>
          </a:p>
        </p:txBody>
      </p:sp>
      <p:pic>
        <p:nvPicPr>
          <p:cNvPr id="37890" name="Picture 2" descr="Самые грязные праздники ЧатоМисти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571612"/>
            <a:ext cx="7620000" cy="50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700" dirty="0" smtClean="0">
                <a:solidFill>
                  <a:srgbClr val="00B050"/>
                </a:solidFill>
              </a:rPr>
              <a:t>А в Болгарии, когда собираются на новогоднее торжество, на две или три минуты выключают свет.</a:t>
            </a:r>
            <a:endParaRPr lang="ru-RU" sz="2700" dirty="0">
              <a:solidFill>
                <a:srgbClr val="00B050"/>
              </a:solidFill>
            </a:endParaRPr>
          </a:p>
        </p:txBody>
      </p:sp>
      <p:pic>
        <p:nvPicPr>
          <p:cNvPr id="39938" name="Picture 2" descr="Телекомпания ТВ-21. Все новости Мурманска и Мурманской области :: Новости :: Госдума намерена отклонить законопроекты о сокращ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714487"/>
            <a:ext cx="6572296" cy="4929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А в Италии перед новым годом люди выбрасывают старые, ненужные вещи и заменяют их на новые.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36866" name="Picture 2" descr="Как встречают Новый год в разных странах - TRUST.U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785926"/>
            <a:ext cx="6667500" cy="442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 Year Beautiful Wallpapers &quot; ALLDAY - народный сайт о дизай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802"/>
            <a:ext cx="7215238" cy="4507567"/>
          </a:xfrm>
          <a:prstGeom prst="rect">
            <a:avLst/>
          </a:prstGeom>
          <a:noFill/>
        </p:spPr>
      </p:pic>
      <p:pic>
        <p:nvPicPr>
          <p:cNvPr id="4" name="Picture 2" descr="New Year Beautiful Wallpapers &quot; ALLDAY - народный сайт о дизай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00" y="2081202"/>
            <a:ext cx="7215238" cy="4507567"/>
          </a:xfrm>
          <a:prstGeom prst="rect">
            <a:avLst/>
          </a:prstGeom>
          <a:noFill/>
        </p:spPr>
      </p:pic>
      <p:pic>
        <p:nvPicPr>
          <p:cNvPr id="5" name="Picture 2" descr="New Year Beautiful Wallpapers &quot; ALLDAY - народный сайт о дизайн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04900" y="2233602"/>
            <a:ext cx="7215238" cy="450756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357166"/>
            <a:ext cx="6215074" cy="1477328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почти везде Новый год отмечают в ночь с тридцать первого декабря на первое января.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8143932" cy="128588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В новогодние праздники ставят елки и на улицах городов и сел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 descr="С Новым 2012 годом. Присоединяйтесь. - ОТВЛЕЧЕННАЯ ТЕМА - ФОРУМ ПЕРЕДЕЛ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000240"/>
            <a:ext cx="6011871" cy="4510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Хорошая традиция – класть под елочку подарки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0" name="Picture 2" descr="&quot;Февраль&quot; (Агутин Леонид) в исполнении OLECIA. MuzMix.co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857364"/>
            <a:ext cx="5959480" cy="4469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Главная елка нашей страны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в Москве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 descr="Главная елка города Москвы - НОВОГОДНИЕ ЕЛКИ МИРА - Фотоальбомы - ENGLISH FOR BUS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500174"/>
            <a:ext cx="5976926" cy="4953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Дед Мороз и Снегурочка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3016" name="Picture 8" descr="Заказ Деда Мороза и Снегурочки на дом в Челябинске для новогоднего поздравления в 2014 году!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643050"/>
            <a:ext cx="6381750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Архив материалов - Сайт комитета ТОС ул. Верхняя г. Рязан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714356"/>
            <a:ext cx="8194359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Наша СУПЕРДИСКОТЕКА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500042"/>
            <a:ext cx="5857916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53218"/>
            <a:ext cx="6572296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Основное украшение новогоднего праздника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146" name="Picture 2" descr="New Year Wallpapers - New Year Wallpapers - Обои для рабочего стола . Download free wallpaper . - Обои для рабочего стола.Downl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2000240"/>
            <a:ext cx="5535612" cy="443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Без какого дерева нельзя представить себе новогодний праздник. Правильно, без ёлочки. Новогодняя ёлка по национальности-немка. 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8636028" cy="6477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215238" cy="8247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Кто дома украшал елку?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124" name="Picture 4" descr="Украшение ёлки обои, фото, картин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785926"/>
            <a:ext cx="7673992" cy="4796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472254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Украсим нашу елочку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098" name="Picture 2" descr="Самодельные - Самодельны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10" y="1714488"/>
            <a:ext cx="3857634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6818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Чем можно украшать елочку?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2776" name="Picture 8" descr="Скачать Клипарт - Новогодние украшения на прозрачном фоне бе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219565"/>
            <a:ext cx="5357850" cy="5293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82 ёлочные украшения - Наталья Александровна Дикая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285992"/>
            <a:ext cx="1800225" cy="1905000"/>
          </a:xfrm>
          <a:prstGeom prst="rect">
            <a:avLst/>
          </a:prstGeom>
          <a:noFill/>
        </p:spPr>
      </p:pic>
      <p:pic>
        <p:nvPicPr>
          <p:cNvPr id="33798" name="Picture 6" descr="Говорящая газета команды &quot;Гумгрупп&quot; Открытый класс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1000108"/>
            <a:ext cx="1181100" cy="1485900"/>
          </a:xfrm>
          <a:prstGeom prst="rect">
            <a:avLst/>
          </a:prstGeom>
          <a:noFill/>
        </p:spPr>
      </p:pic>
      <p:pic>
        <p:nvPicPr>
          <p:cNvPr id="33800" name="Picture 8" descr="Мой Мир@Mail.Ru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2786058"/>
            <a:ext cx="1181100" cy="1533525"/>
          </a:xfrm>
          <a:prstGeom prst="rect">
            <a:avLst/>
          </a:prstGeom>
          <a:noFill/>
        </p:spPr>
      </p:pic>
      <p:pic>
        <p:nvPicPr>
          <p:cNvPr id="33802" name="Picture 10" descr="Новогодние анимационные картинки новый год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8794" y="142852"/>
            <a:ext cx="4921765" cy="2422517"/>
          </a:xfrm>
          <a:prstGeom prst="rect">
            <a:avLst/>
          </a:prstGeom>
          <a:noFill/>
        </p:spPr>
      </p:pic>
      <p:pic>
        <p:nvPicPr>
          <p:cNvPr id="8" name="Picture 2" descr="Обои рождественские колокольчики, украшение, Праздники шикрокоформатные для рабочего стол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72264" y="785794"/>
            <a:ext cx="2133562" cy="1333476"/>
          </a:xfrm>
          <a:prstGeom prst="rect">
            <a:avLst/>
          </a:prstGeom>
          <a:noFill/>
        </p:spPr>
      </p:pic>
      <p:pic>
        <p:nvPicPr>
          <p:cNvPr id="9" name="Picture 2" descr="Обои рождественские колокольчики, украшение, Праздники шикрокоформатные для рабочего стол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692696"/>
            <a:ext cx="2133562" cy="1333476"/>
          </a:xfrm>
          <a:prstGeom prst="rect">
            <a:avLst/>
          </a:prstGeom>
          <a:noFill/>
        </p:spPr>
      </p:pic>
      <p:pic>
        <p:nvPicPr>
          <p:cNvPr id="33804" name="Picture 12" descr="С Новым Годом друзья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86446" y="2000240"/>
            <a:ext cx="2781300" cy="2981325"/>
          </a:xfrm>
          <a:prstGeom prst="rect">
            <a:avLst/>
          </a:prstGeom>
          <a:noFill/>
        </p:spPr>
      </p:pic>
      <p:pic>
        <p:nvPicPr>
          <p:cNvPr id="33806" name="Picture 14" descr="НОВОГОДНИЕ УКРАШЕНИЯ ДЛЯ БЛОГ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34" y="5286388"/>
            <a:ext cx="914400" cy="1019175"/>
          </a:xfrm>
          <a:prstGeom prst="rect">
            <a:avLst/>
          </a:prstGeom>
          <a:noFill/>
        </p:spPr>
      </p:pic>
      <p:pic>
        <p:nvPicPr>
          <p:cNvPr id="33810" name="Picture 18" descr="Блестящий снеговик - Анимационные новогодние и рождественские картинки для сайтов\блогов (Анимация) - Новогодние, Рождественские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643306" y="3929066"/>
            <a:ext cx="2743200" cy="2609850"/>
          </a:xfrm>
          <a:prstGeom prst="rect">
            <a:avLst/>
          </a:prstGeom>
          <a:noFill/>
        </p:spPr>
      </p:pic>
      <p:pic>
        <p:nvPicPr>
          <p:cNvPr id="33814" name="Picture 22" descr="Откуда пошла традиция зажигать лампочки на ёлке - Фото 18281/3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00892" y="4786322"/>
            <a:ext cx="1800225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533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Чем нельзя украшать елочку?</a:t>
            </a:r>
            <a:endParaRPr lang="ru-RU" dirty="0"/>
          </a:p>
        </p:txBody>
      </p:sp>
      <p:pic>
        <p:nvPicPr>
          <p:cNvPr id="3" name="Picture 26" descr="Свечи PHOTOIMP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500174"/>
            <a:ext cx="1572363" cy="2024045"/>
          </a:xfrm>
          <a:prstGeom prst="rect">
            <a:avLst/>
          </a:prstGeom>
          <a:noFill/>
        </p:spPr>
      </p:pic>
      <p:pic>
        <p:nvPicPr>
          <p:cNvPr id="34818" name="Picture 2" descr="г.Бугурусла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3571876"/>
            <a:ext cx="5200650" cy="2971800"/>
          </a:xfrm>
          <a:prstGeom prst="rect">
            <a:avLst/>
          </a:prstGeom>
          <a:noFill/>
        </p:spPr>
      </p:pic>
      <p:pic>
        <p:nvPicPr>
          <p:cNvPr id="34820" name="Picture 4" descr="МЧС Беларуси проведет профилактическую акцию &quot;Безопасный Новый год!&quot; Обществ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1571612"/>
            <a:ext cx="1857375" cy="1857388"/>
          </a:xfrm>
          <a:prstGeom prst="rect">
            <a:avLst/>
          </a:prstGeom>
          <a:noFill/>
        </p:spPr>
      </p:pic>
      <p:pic>
        <p:nvPicPr>
          <p:cNvPr id="34822" name="Picture 6" descr="Форум села Выгода - Как украсить дом к Новому Году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429000"/>
            <a:ext cx="2633657" cy="3301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Любые пиротехнические изделия сами по себе представляют огромную - Картинка 1465/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500042"/>
            <a:ext cx="8278838" cy="6209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2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6A6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89</TotalTime>
  <Words>113</Words>
  <Application>Microsoft Office PowerPoint</Application>
  <PresentationFormat>Экран (4:3)</PresentationFormat>
  <Paragraphs>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Литейная</vt:lpstr>
      <vt:lpstr>Электронное приложение к занятию «Новый год»</vt:lpstr>
      <vt:lpstr>Основное украшение новогоднего праздника</vt:lpstr>
      <vt:lpstr>Слайд 3</vt:lpstr>
      <vt:lpstr>Кто дома украшал елку?</vt:lpstr>
      <vt:lpstr>Украсим нашу елочку</vt:lpstr>
      <vt:lpstr>Чем можно украшать елочку?</vt:lpstr>
      <vt:lpstr>Слайд 7</vt:lpstr>
      <vt:lpstr>Чем нельзя украшать елочку?</vt:lpstr>
      <vt:lpstr>Слайд 9</vt:lpstr>
      <vt:lpstr>В Азии новый год празднуется в самую жару, поэтому люди встречаясь, поливают друг друга водой.</vt:lpstr>
      <vt:lpstr> А в Болгарии, когда собираются на новогоднее торжество, на две или три минуты выключают свет.</vt:lpstr>
      <vt:lpstr>  А в Италии перед новым годом люди выбрасывают старые, ненужные вещи и заменяют их на новые.</vt:lpstr>
      <vt:lpstr>Слайд 13</vt:lpstr>
      <vt:lpstr>В новогодние праздники ставят елки и на улицах городов и сел</vt:lpstr>
      <vt:lpstr>Хорошая традиция – класть под елочку подарки</vt:lpstr>
      <vt:lpstr>Главная елка нашей страны  в Москве</vt:lpstr>
      <vt:lpstr>Дед Мороз и Снегурочка</vt:lpstr>
      <vt:lpstr>Слайд 18</vt:lpstr>
      <vt:lpstr>Слайд 19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Panther</cp:lastModifiedBy>
  <cp:revision>10</cp:revision>
  <dcterms:created xsi:type="dcterms:W3CDTF">2014-12-21T11:17:18Z</dcterms:created>
  <dcterms:modified xsi:type="dcterms:W3CDTF">2015-01-16T15:53:04Z</dcterms:modified>
</cp:coreProperties>
</file>