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4" r:id="rId6"/>
    <p:sldId id="260" r:id="rId7"/>
    <p:sldId id="259" r:id="rId8"/>
    <p:sldId id="263" r:id="rId9"/>
    <p:sldId id="266" r:id="rId10"/>
    <p:sldId id="270" r:id="rId11"/>
    <p:sldId id="268" r:id="rId12"/>
    <p:sldId id="269" r:id="rId13"/>
    <p:sldId id="267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86397" autoAdjust="0"/>
  </p:normalViewPr>
  <p:slideViewPr>
    <p:cSldViewPr>
      <p:cViewPr>
        <p:scale>
          <a:sx n="71" d="100"/>
          <a:sy n="71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eep4u.ru/imgs/b/080615/ba/ba9d3e5031387d75b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2007-02.photosight.ru/11/19191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://img-fotki.yandex.ru/get/4708/2336759.2f/0_69e13_e4fcc5f8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86sch6-kogalym.edusite.ru/images/p87_p7120042-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arfu.ru/lti/entrant/14_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4419/119141421.6/0_5af0e_aafafb8a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6.photosight.ru/b1e/3268016_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609/29242849.3/0_50fdc_2a89c4bd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7/%D0%9B%D0%B8%D1%81%D0%B8%D1%86%D0%B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em.ru/img/upload/news/6396.jpg/6396/upload/news/639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102/dzimnikov.2/0_1f061_ea7cd928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92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86" y="0"/>
            <a:ext cx="9130014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71462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ПРИРОДА </a:t>
            </a:r>
            <a:r>
              <a:rPr lang="ru-RU" sz="7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Югры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5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66"/>
              </a:buClr>
              <a:buSzPct val="75000"/>
              <a:buFont typeface="Monotype Sorts" pitchFamily="-110" charset="2"/>
              <a:buNone/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858000"/>
            <a:ext cx="252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575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3372"/>
          </a:xfrm>
          <a:prstGeom prst="rect">
            <a:avLst/>
          </a:prstGeom>
          <a:noFill/>
        </p:spPr>
      </p:pic>
      <p:pic>
        <p:nvPicPr>
          <p:cNvPr id="23556" name="Picture 4" descr="http://im4-tub-ru.yandex.net/i?id=58445075-0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54749"/>
            <a:ext cx="2987824" cy="2403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571612"/>
            <a:ext cx="6000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С четырьмя руками-ногами мужичок в белом гусе в лесу скачет-прыгает</a:t>
            </a:r>
            <a:r>
              <a:rPr lang="ru-RU" b="1" i="1" dirty="0" smtClean="0">
                <a:solidFill>
                  <a:srgbClr val="FFC000"/>
                </a:solidFill>
              </a:rPr>
              <a:t>. 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571876"/>
            <a:ext cx="4857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C000"/>
                </a:solidFill>
              </a:rPr>
              <a:t>Развивает скорость до 50 км/час.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C000"/>
                </a:solidFill>
              </a:rPr>
              <a:t>Зайцы вегетарианцы.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C000"/>
                </a:solidFill>
              </a:rPr>
              <a:t>Детеныши у зайцев рождаются зрячими, покрытыми шерстью, способными самостоятельно передвигаться и прятаться от врага.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09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6861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928670"/>
          <a:ext cx="6405586" cy="1643070"/>
        </p:xfrm>
        <a:graphic>
          <a:graphicData uri="http://schemas.openxmlformats.org/drawingml/2006/table">
            <a:tbl>
              <a:tblPr/>
              <a:tblGrid>
                <a:gridCol w="533746"/>
                <a:gridCol w="533746"/>
                <a:gridCol w="533746"/>
                <a:gridCol w="534380"/>
                <a:gridCol w="533746"/>
                <a:gridCol w="533746"/>
                <a:gridCol w="533746"/>
                <a:gridCol w="533746"/>
                <a:gridCol w="533746"/>
                <a:gridCol w="533746"/>
                <a:gridCol w="533746"/>
                <a:gridCol w="533746"/>
              </a:tblGrid>
              <a:tr h="27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" algn="l"/>
                          <a:tab pos="3420110" algn="ctr"/>
                        </a:tabLst>
                      </a:pPr>
                      <a:r>
                        <a:rPr lang="ru-RU" sz="1700" i="1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3" marR="65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3" name="Рисунок 0" descr="9a27ecc4ce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271" y="5373216"/>
            <a:ext cx="207170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" descr="1287261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102" y="5373216"/>
            <a:ext cx="187214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3" descr="Popul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97" y="2934398"/>
            <a:ext cx="1911776" cy="179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4" descr="post-1254063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69512" y="5214950"/>
            <a:ext cx="1774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2" descr="Oxford Spruce 7.5 Christmas Dark Gre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811332"/>
            <a:ext cx="2177910" cy="2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5" descr="tipa tenuissim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4490" y="5373216"/>
            <a:ext cx="209384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2856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350" algn="l"/>
                <a:tab pos="3419475" algn="ct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Впиши в каждую строчку название растений нашего края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9286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11429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43174" y="11429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71670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71670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14810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16" y="22738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071670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57950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714744" y="22738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786314" y="22738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569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2000240"/>
          <a:ext cx="4845841" cy="4104640"/>
        </p:xfrm>
        <a:graphic>
          <a:graphicData uri="http://schemas.openxmlformats.org/drawingml/2006/table">
            <a:tbl>
              <a:tblPr/>
              <a:tblGrid>
                <a:gridCol w="691885"/>
                <a:gridCol w="692326"/>
                <a:gridCol w="692326"/>
                <a:gridCol w="692326"/>
                <a:gridCol w="692326"/>
                <a:gridCol w="692326"/>
                <a:gridCol w="692326"/>
              </a:tblGrid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М</a:t>
                      </a:r>
                      <a:endParaRPr lang="ru-RU" sz="36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Ч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Б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З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У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И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О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Д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Р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У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Е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Я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О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У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М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Н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О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Н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Н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И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Ц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Х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К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О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К</a:t>
                      </a:r>
                      <a:endParaRPr lang="ru-RU" sz="80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К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А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8245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 шахматной доске разбежались буквы. Заполни пустые клетки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но помни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что по вертикали у тебя должны получится слова –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названия растений нашего края.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00686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00063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Ш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350043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450057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55007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242886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292893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500063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342900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45070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3643306" y="55007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6429388" y="3432247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400050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88" y="250030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6446" y="300037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6446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066" y="542926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7884" y="507207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066" y="457200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0826" y="457200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88" y="542926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й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1203 из 7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16004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06605"/>
          <a:ext cx="8303442" cy="6222791"/>
        </p:xfrm>
        <a:graphic>
          <a:graphicData uri="http://schemas.openxmlformats.org/drawingml/2006/table">
            <a:tbl>
              <a:tblPr/>
              <a:tblGrid>
                <a:gridCol w="948267"/>
                <a:gridCol w="814257"/>
                <a:gridCol w="847760"/>
                <a:gridCol w="818627"/>
                <a:gridCol w="837563"/>
                <a:gridCol w="805625"/>
                <a:gridCol w="196539"/>
                <a:gridCol w="431166"/>
                <a:gridCol w="431166"/>
                <a:gridCol w="431166"/>
                <a:gridCol w="447808"/>
                <a:gridCol w="431166"/>
                <a:gridCol w="431166"/>
                <a:gridCol w="431166"/>
              </a:tblGrid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Растения</a:t>
                      </a:r>
                      <a:r>
                        <a:rPr lang="ru-RU" sz="3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ХМАО- Югры</a:t>
                      </a:r>
                      <a:endParaRPr lang="ru-RU" sz="3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Ш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Ш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53340"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Ю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Ш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Ш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З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У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Я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Ж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Ж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Ж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Е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Ь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6894" marR="26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74838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92D050"/>
                </a:solidFill>
              </a:rPr>
              <a:t>Используемая литература:</a:t>
            </a:r>
            <a:br>
              <a:rPr lang="ru-RU" b="1" dirty="0">
                <a:solidFill>
                  <a:srgbClr val="92D050"/>
                </a:solidFill>
              </a:rPr>
            </a:br>
            <a:r>
              <a:rPr lang="ru-RU" b="1" dirty="0">
                <a:solidFill>
                  <a:srgbClr val="92D050"/>
                </a:solidFill>
              </a:rPr>
              <a:t>* Всемирная энциклопедия «Животные млекопитающие», « Издательство АСТ» 2000г.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92D050"/>
                </a:solidFill>
              </a:rPr>
              <a:t>*Ю.Г. Круглов « Русские народные загадки, пословицы, поговорки» М.: Просвещение, 1990. – 335 с.</a:t>
            </a:r>
            <a:br>
              <a:rPr lang="ru-RU" b="1" dirty="0">
                <a:solidFill>
                  <a:srgbClr val="92D050"/>
                </a:solidFill>
              </a:rPr>
            </a:br>
            <a:r>
              <a:rPr lang="ru-RU" b="1" dirty="0">
                <a:solidFill>
                  <a:srgbClr val="92D050"/>
                </a:solidFill>
              </a:rPr>
              <a:t>*Интернет-ресурсы.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15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7" y="2071678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92D050"/>
                </a:solidFill>
              </a:rPr>
              <a:t>Спасибо</a:t>
            </a:r>
          </a:p>
          <a:p>
            <a:pPr algn="ctr"/>
            <a:r>
              <a:rPr lang="ru-RU" sz="7200" dirty="0" smtClean="0">
                <a:solidFill>
                  <a:srgbClr val="92D050"/>
                </a:solidFill>
              </a:rPr>
              <a:t> за внимание!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20840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285860"/>
            <a:ext cx="74888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Цель: </a:t>
            </a:r>
            <a:r>
              <a:rPr lang="ru-RU" b="1" dirty="0" smtClean="0">
                <a:solidFill>
                  <a:srgbClr val="0070C0"/>
                </a:solidFill>
                <a:latin typeface="AnastasiaScript" pitchFamily="2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nastasiaScript" pitchFamily="2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nastasiaScript" pitchFamily="2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природой родного края, его       особенностями; с жизнью растительного и животного мира.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Систематизировать и обогатить знания детей о своем крае.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Развивать умение наблюдать, сравнивать, делать выводы.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Воспитывать бережное отношение и любовь к природе.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20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585788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все прекрасны, спору нет,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выслушайте мой ответ: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Рассыпались рубиновые бусы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кочках северных болот,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кто хоть раз на вкус их пробовал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уж мимо не пройдёт.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 морозы не пугают,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…., терпкий дар земли.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Тянусь ползучим стеблем я по кочкам,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укрепить здоровье вы смогли.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лимонной кислоте благодаря, </a:t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 сохраняюсь в холоде, друзья.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10" descr="kluk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7110" y="4548148"/>
            <a:ext cx="2816889" cy="23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49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1214423"/>
            <a:ext cx="500066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Я, красавица – …..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Обойди весь белый свет,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полезней и целебней ягоды,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Конечно, нет.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Ароматные компоты,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Конфеты, соки, пироги,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Кисели, сироп, варенье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 сомненья ели вы.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из листьев, что за диво!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Чай душистый завари,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и выглядит красиво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полезен от хвори.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2" name="Picture 4" descr="http://im6-tub-ru.yandex.net/i?id=149074982-6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750" y="4437112"/>
            <a:ext cx="2787250" cy="220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14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71472" y="393697"/>
            <a:ext cx="53578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Листики с глянцем,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Ягодки с румянцем.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сами кусточки не выше кочки.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pic>
        <p:nvPicPr>
          <p:cNvPr id="5124" name="Рисунок 7" descr="08_brusn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143512"/>
            <a:ext cx="292892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64331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Брусника - кисло-сладкая, красная;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вечно зеленое растение,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листики остаются зелеными и под снегом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_4f9c2_64907116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71876"/>
            <a:ext cx="44291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Олени – это млекопитающие, родственники коров и антилоп.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Олени – дикие животные, но некоторые виды легко можно приручить.</a:t>
            </a:r>
          </a:p>
          <a:p>
            <a:pPr lvl="1">
              <a:buFont typeface="Wingdings" pitchFamily="2" charset="2"/>
              <a:buChar char="Ø"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100" name="Рисунок 9" descr="1496334212-2245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614" y="3861047"/>
            <a:ext cx="3400385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74469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Словно царскую корону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Носит он свои рога.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Ест лишайник, мох зеленый,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Любит снежные луга.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 рогов ветвистых, стройных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снега упала тень.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Кто бежит к нам, с ветром споря?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Это северный: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………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age_41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Файл:Лисица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00528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4876" y="1857364"/>
            <a:ext cx="44291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лисы острый слух. Чуть пискнет мышь под снегом, лиса ее тут же схватит.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Весной или в начале лета у лисицы появляются лисята.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Лиса – хозяйка плохая, грязнуля. В норе и возле норы валяются объедки.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Зимой у лисы под любом кустиком дом: свернется клубочком в снегу, прикроет своим пушистым хвостом нос, чтобы не замерз, и спит.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785794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Желтая хозяюшка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 лесу ходит.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zem.ru/img/upload/news/6396.jpg/6396/upload/news/63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  <p:pic>
        <p:nvPicPr>
          <p:cNvPr id="6154" name="Picture 10" descr="http://im7-tub-ru.yandex.net/i?id=352009232-0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14884"/>
            <a:ext cx="3571868" cy="21431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57752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786058"/>
            <a:ext cx="57150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Зимует медведица вместе с медвежатами в одной берлоге.</a:t>
            </a:r>
            <a:endParaRPr lang="en-US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marL="0" lvl="2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Весной медведи выходят из берлоги.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Осенью, нагуляв жир, медведь подыскивает себе берлогу. </a:t>
            </a:r>
            <a:endParaRPr lang="en-US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В наших лесах водится бурый медведь – хозяин леса, самый сильный из зверей.</a:t>
            </a:r>
            <a:endParaRPr lang="en-US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357166"/>
            <a:ext cx="435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Лесной хозяин, божественный хозяин.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66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214290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На вершине дерева 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красивая кукла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27652" name="Picture 4" descr="http://im7-tub-ru.yandex.net/i?id=281553869-1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72075"/>
            <a:ext cx="2714612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3105835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Белки ведут дневной образ жизни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Белка- во врем кочевок могут преодолевать расстояния 200-300 км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Летом она бывает рыжей, и бурой, и даже почти черной, а зимой серебристый наряд.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1816</TotalTime>
  <Words>624</Words>
  <Application>Microsoft Office PowerPoint</Application>
  <PresentationFormat>Экран (4:3)</PresentationFormat>
  <Paragraphs>300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studioprint</cp:lastModifiedBy>
  <cp:revision>20</cp:revision>
  <dcterms:modified xsi:type="dcterms:W3CDTF">2015-01-18T10:56:06Z</dcterms:modified>
</cp:coreProperties>
</file>