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86" r:id="rId4"/>
    <p:sldId id="289" r:id="rId5"/>
    <p:sldId id="288" r:id="rId6"/>
    <p:sldId id="290" r:id="rId7"/>
    <p:sldId id="287" r:id="rId8"/>
    <p:sldId id="271" r:id="rId9"/>
    <p:sldId id="272" r:id="rId10"/>
    <p:sldId id="262" r:id="rId11"/>
    <p:sldId id="263" r:id="rId12"/>
    <p:sldId id="264" r:id="rId13"/>
    <p:sldId id="266" r:id="rId14"/>
    <p:sldId id="267" r:id="rId15"/>
    <p:sldId id="291" r:id="rId16"/>
    <p:sldId id="292" r:id="rId17"/>
    <p:sldId id="275" r:id="rId18"/>
    <p:sldId id="280" r:id="rId19"/>
    <p:sldId id="281" r:id="rId20"/>
    <p:sldId id="282" r:id="rId21"/>
    <p:sldId id="283" r:id="rId22"/>
    <p:sldId id="285" r:id="rId23"/>
    <p:sldId id="276" r:id="rId24"/>
    <p:sldId id="279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079D-03E5-4F20-9F72-2E1F1CD937B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DA6-381A-43E4-A344-27957C5A58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079D-03E5-4F20-9F72-2E1F1CD937B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DA6-381A-43E4-A344-27957C5A5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079D-03E5-4F20-9F72-2E1F1CD937B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DA6-381A-43E4-A344-27957C5A5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079D-03E5-4F20-9F72-2E1F1CD937B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DA6-381A-43E4-A344-27957C5A5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079D-03E5-4F20-9F72-2E1F1CD937B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169DA6-381A-43E4-A344-27957C5A5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079D-03E5-4F20-9F72-2E1F1CD937B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DA6-381A-43E4-A344-27957C5A5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079D-03E5-4F20-9F72-2E1F1CD937B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DA6-381A-43E4-A344-27957C5A5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079D-03E5-4F20-9F72-2E1F1CD937B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DA6-381A-43E4-A344-27957C5A5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079D-03E5-4F20-9F72-2E1F1CD937B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DA6-381A-43E4-A344-27957C5A5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079D-03E5-4F20-9F72-2E1F1CD937B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DA6-381A-43E4-A344-27957C5A5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079D-03E5-4F20-9F72-2E1F1CD937B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9DA6-381A-43E4-A344-27957C5A5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C8079D-03E5-4F20-9F72-2E1F1CD937B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169DA6-381A-43E4-A344-27957C5A5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7281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Электронное приложение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 к занятию 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«Домашние птицы»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6237312"/>
            <a:ext cx="223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Автор Бышева Е.В.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316" name="Picture 4" descr="серия Домашние птицы интернет магазин Чакона:у нас можно купить книги, диски, канцтовары, печатную продукцию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2276872"/>
            <a:ext cx="54483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err="1" smtClean="0">
                <a:solidFill>
                  <a:srgbClr val="002060"/>
                </a:solidFill>
              </a:rPr>
              <a:t>Крякушки</a:t>
            </a:r>
            <a:r>
              <a:rPr lang="ru-RU" dirty="0" smtClean="0">
                <a:solidFill>
                  <a:srgbClr val="002060"/>
                </a:solidFill>
              </a:rPr>
              <a:t> - детушки, мои </a:t>
            </a:r>
            <a:r>
              <a:rPr lang="ru-RU" dirty="0" err="1" smtClean="0">
                <a:solidFill>
                  <a:srgbClr val="002060"/>
                </a:solidFill>
              </a:rPr>
              <a:t>непоседушки</a:t>
            </a:r>
            <a:r>
              <a:rPr lang="ru-RU" dirty="0" smtClean="0">
                <a:solidFill>
                  <a:srgbClr val="002060"/>
                </a:solidFill>
              </a:rPr>
              <a:t>… (утка)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Фото утки на озе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700808"/>
            <a:ext cx="6565238" cy="492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омашний гусь Животные Обои animals gusyata 16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980728"/>
            <a:ext cx="7272808" cy="545188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55576" y="0"/>
            <a:ext cx="78485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Гогочу, гогочу, всех собрать к себе хочу… (гусыня)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dirty="0" err="1" smtClean="0">
                <a:solidFill>
                  <a:srgbClr val="002060"/>
                </a:solidFill>
              </a:rPr>
              <a:t>Балабочет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балабочет</a:t>
            </a:r>
            <a:r>
              <a:rPr lang="ru-RU" sz="3600" dirty="0" smtClean="0">
                <a:solidFill>
                  <a:srgbClr val="002060"/>
                </a:solidFill>
              </a:rPr>
              <a:t>, всех собрать их в кучу хочет…(индюшка)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Презентация &quot;Домашние птицы-индюки&quot; детям о домашних птиц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76367"/>
            <a:ext cx="7306694" cy="548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омашние птицы &quot; ДЕТса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88640"/>
            <a:ext cx="7416824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Карточки для составление рассказов &quot; Скачать для детей книги журналы аудио мультимедиа фильмы видеоуроки мультфиль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582274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Схема рассказа о домашних птицах &quot; Оформление детского сада, все для детского сада, родительский уголок, папки передвижки - Sky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58670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Удивительные птицы - Птицы - Картинки по биолог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Вот такие красивые птицы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2770" name="Picture 2" descr="Китай занялся истреблением пти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556792"/>
            <a:ext cx="7620000" cy="501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расивые куры со всего мира &quot; SwTeam.inf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92696"/>
            <a:ext cx="7985595" cy="5477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Виды экзотических животных со всего мира - страница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6632"/>
            <a:ext cx="7620000" cy="658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Иллюстрация 11 из 23 для Тематический словарь в картинках. К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88640"/>
            <a:ext cx="7416824" cy="6453336"/>
          </a:xfrm>
          <a:prstGeom prst="rect">
            <a:avLst/>
          </a:prstGeom>
          <a:noFill/>
        </p:spPr>
      </p:pic>
      <p:pic>
        <p:nvPicPr>
          <p:cNvPr id="5" name="Picture 2" descr="Выпуск &quot;Содержание домашней птицы на приусадебном хозяйстве&quot; рассылки &quot;Самоделки и советы для любителей сада и огорода&quot; от 26 о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3140968"/>
            <a:ext cx="4248472" cy="3197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уриное. - Ириш_а - Дневники - bigmir)ne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88640"/>
            <a:ext cx="6573184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Зоологический форум / Породы ку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131907" cy="6259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Глазчатая или павлиновая индейка (лат. Meleagris ocellata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8355292" cy="6266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i1150.photobucket.com/albums/o617/redsvn/2012/09/Parrot/Parrot-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04664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 Евпатории у предпринимателя-нелегала изъяли павлин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908720"/>
            <a:ext cx="5081041" cy="5544616"/>
          </a:xfrm>
          <a:prstGeom prst="rect">
            <a:avLst/>
          </a:prstGeom>
          <a:noFill/>
        </p:spPr>
      </p:pic>
      <p:pic>
        <p:nvPicPr>
          <p:cNvPr id="36868" name="Picture 4" descr="Павлины &amp;raquo Екабу.ру - развлекательный портал Екатеринбург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08720"/>
            <a:ext cx="457200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OSMOKING.RU - НЕ КУРИМ! :: Просмотр темы - ДНЕВНИК BULAVKI :о)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085184"/>
            <a:ext cx="1080120" cy="1440162"/>
          </a:xfrm>
          <a:prstGeom prst="rect">
            <a:avLst/>
          </a:prstGeom>
          <a:noFill/>
        </p:spPr>
      </p:pic>
      <p:pic>
        <p:nvPicPr>
          <p:cNvPr id="43012" name="Picture 4" descr="Спасибо огромное - Спасибо GIF - Анимация - Галерея картинок и фот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536" y="1340768"/>
            <a:ext cx="9738808" cy="3881612"/>
          </a:xfrm>
          <a:prstGeom prst="rect">
            <a:avLst/>
          </a:prstGeom>
          <a:noFill/>
        </p:spPr>
      </p:pic>
      <p:pic>
        <p:nvPicPr>
          <p:cNvPr id="5" name="Picture 2" descr="NOSMOKING.RU - НЕ КУРИМ! :: Просмотр темы - ДНЕВНИК BULAVKI :о)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336" y="5157192"/>
            <a:ext cx="1008112" cy="1344151"/>
          </a:xfrm>
          <a:prstGeom prst="rect">
            <a:avLst/>
          </a:prstGeom>
          <a:noFill/>
        </p:spPr>
      </p:pic>
      <p:pic>
        <p:nvPicPr>
          <p:cNvPr id="6" name="Picture 2" descr="NOSMOKING.RU - НЕ КУРИМ! :: Просмотр темы - ДНЕВНИК BULAVKI :о)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936104" cy="1248140"/>
          </a:xfrm>
          <a:prstGeom prst="rect">
            <a:avLst/>
          </a:prstGeom>
          <a:noFill/>
        </p:spPr>
      </p:pic>
      <p:pic>
        <p:nvPicPr>
          <p:cNvPr id="7" name="Picture 2" descr="NOSMOKING.RU - НЕ КУРИМ! :: Просмотр темы - ДНЕВНИК BULAVKI :о)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360" y="332656"/>
            <a:ext cx="1080120" cy="144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Где они живут? (в птичнике)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5058" name="Picture 2" descr="Как сделать птичн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412776"/>
            <a:ext cx="6768752" cy="5082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КУРЯТНИК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7108" name="Picture 4" descr="Заболевания домашних птиц. Профилактика и уход за домашней птицей БигФекс - Большой Фермер-Экспресс - форум о жизни в деревне, 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8478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Утиный двор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6082" name="Picture 2" descr="Домик для уто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9168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ИНДЮШАТНИК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8130" name="Picture 2" descr="Бизнес по разведению индее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556792"/>
            <a:ext cx="7518038" cy="5012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ЛЕКСИЧЕСКАЯ ТЕМА &quot;ПЕРЕЛЁТНЫЕ ПТИЦЫ&quot;. - Babyblog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ЗАГАДКА &quot;Петух&quot; - презентация для начальной школ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836712"/>
            <a:ext cx="2952750" cy="2209801"/>
          </a:xfrm>
          <a:prstGeom prst="rect">
            <a:avLst/>
          </a:prstGeom>
          <a:noFill/>
        </p:spPr>
      </p:pic>
      <p:pic>
        <p:nvPicPr>
          <p:cNvPr id="5" name="Picture 10" descr="Курица картинки для дете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76672"/>
            <a:ext cx="4464496" cy="5921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err="1" smtClean="0">
                <a:solidFill>
                  <a:srgbClr val="002060"/>
                </a:solidFill>
                <a:latin typeface="+mn-lt"/>
              </a:rPr>
              <a:t>Куд-куда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+mn-lt"/>
              </a:rPr>
              <a:t>куд-куда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?</a:t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Ну-ка, ну-ка все сюда!</a:t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Ну-ка к маме под крыло!</a:t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+mn-lt"/>
              </a:rPr>
              <a:t>Куд-куда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 вас понесло?… (курица)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8" descr="Второгодник второкласснику объясняет падежи - Три шестерки для - 22 May 2013 - Blog - Bianvictori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556792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62</Words>
  <Application>Microsoft Office PowerPoint</Application>
  <PresentationFormat>Экран (4:3)</PresentationFormat>
  <Paragraphs>12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Электронное приложение  к занятию  «Домашние птицы»</vt:lpstr>
      <vt:lpstr>Слайд 2</vt:lpstr>
      <vt:lpstr>Где они живут? (в птичнике)</vt:lpstr>
      <vt:lpstr>КУРЯТНИК</vt:lpstr>
      <vt:lpstr>Утиный двор</vt:lpstr>
      <vt:lpstr>ИНДЮШАТНИК</vt:lpstr>
      <vt:lpstr>Слайд 7</vt:lpstr>
      <vt:lpstr>Слайд 8</vt:lpstr>
      <vt:lpstr>Куд-куда, куд-куда? Ну-ка, ну-ка все сюда! Ну-ка к маме под крыло! Куд-куда вас понесло?… (курица) </vt:lpstr>
      <vt:lpstr>Крякушки - детушки, мои непоседушки… (утка)</vt:lpstr>
      <vt:lpstr>Слайд 11</vt:lpstr>
      <vt:lpstr>Балабочет, балабочет, всех собрать их в кучу хочет…(индюшка) </vt:lpstr>
      <vt:lpstr>Слайд 13</vt:lpstr>
      <vt:lpstr>Слайд 14</vt:lpstr>
      <vt:lpstr>Слайд 15</vt:lpstr>
      <vt:lpstr>Слайд 16</vt:lpstr>
      <vt:lpstr>Вот такие красивые птицы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приложение  к занятию  «Домашние птицы»</dc:title>
  <dc:creator>Panther</dc:creator>
  <cp:lastModifiedBy>Panther</cp:lastModifiedBy>
  <cp:revision>18</cp:revision>
  <dcterms:created xsi:type="dcterms:W3CDTF">2015-01-11T13:16:35Z</dcterms:created>
  <dcterms:modified xsi:type="dcterms:W3CDTF">2015-01-16T16:27:02Z</dcterms:modified>
</cp:coreProperties>
</file>