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7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78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327" autoAdjust="0"/>
  </p:normalViewPr>
  <p:slideViewPr>
    <p:cSldViewPr>
      <p:cViewPr varScale="1">
        <p:scale>
          <a:sx n="66" d="100"/>
          <a:sy n="66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0D4D3820-FDEC-40CE-B373-96FA7760447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 flipV="1">
            <a:off x="1259631" y="1542660"/>
            <a:ext cx="6773823" cy="3826363"/>
          </a:xfrm>
          <a:custGeom>
            <a:avLst/>
            <a:gdLst>
              <a:gd name="connsiteX0" fmla="*/ 0 w 6624736"/>
              <a:gd name="connsiteY0" fmla="*/ 2808312 h 2808312"/>
              <a:gd name="connsiteX1" fmla="*/ 478396 w 6624736"/>
              <a:gd name="connsiteY1" fmla="*/ 0 h 2808312"/>
              <a:gd name="connsiteX2" fmla="*/ 6146340 w 6624736"/>
              <a:gd name="connsiteY2" fmla="*/ 0 h 2808312"/>
              <a:gd name="connsiteX3" fmla="*/ 6624736 w 6624736"/>
              <a:gd name="connsiteY3" fmla="*/ 2808312 h 2808312"/>
              <a:gd name="connsiteX4" fmla="*/ 0 w 6624736"/>
              <a:gd name="connsiteY4" fmla="*/ 2808312 h 2808312"/>
              <a:gd name="connsiteX0" fmla="*/ 0 w 6773823"/>
              <a:gd name="connsiteY0" fmla="*/ 2808312 h 2808312"/>
              <a:gd name="connsiteX1" fmla="*/ 478396 w 6773823"/>
              <a:gd name="connsiteY1" fmla="*/ 0 h 2808312"/>
              <a:gd name="connsiteX2" fmla="*/ 6146340 w 6773823"/>
              <a:gd name="connsiteY2" fmla="*/ 0 h 2808312"/>
              <a:gd name="connsiteX3" fmla="*/ 6773823 w 6773823"/>
              <a:gd name="connsiteY3" fmla="*/ 2808312 h 2808312"/>
              <a:gd name="connsiteX4" fmla="*/ 0 w 6773823"/>
              <a:gd name="connsiteY4" fmla="*/ 2808312 h 2808312"/>
              <a:gd name="connsiteX0" fmla="*/ 0 w 6773823"/>
              <a:gd name="connsiteY0" fmla="*/ 2818251 h 2818251"/>
              <a:gd name="connsiteX1" fmla="*/ 428700 w 6773823"/>
              <a:gd name="connsiteY1" fmla="*/ 0 h 2818251"/>
              <a:gd name="connsiteX2" fmla="*/ 6146340 w 6773823"/>
              <a:gd name="connsiteY2" fmla="*/ 9939 h 2818251"/>
              <a:gd name="connsiteX3" fmla="*/ 6773823 w 6773823"/>
              <a:gd name="connsiteY3" fmla="*/ 2818251 h 2818251"/>
              <a:gd name="connsiteX4" fmla="*/ 0 w 6773823"/>
              <a:gd name="connsiteY4" fmla="*/ 2818251 h 281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3823" h="2818251">
                <a:moveTo>
                  <a:pt x="0" y="2818251"/>
                </a:moveTo>
                <a:lnTo>
                  <a:pt x="428700" y="0"/>
                </a:lnTo>
                <a:lnTo>
                  <a:pt x="6146340" y="9939"/>
                </a:lnTo>
                <a:lnTo>
                  <a:pt x="6773823" y="2818251"/>
                </a:lnTo>
                <a:lnTo>
                  <a:pt x="0" y="2818251"/>
                </a:lnTo>
                <a:close/>
              </a:path>
            </a:pathLst>
          </a:custGeom>
          <a:solidFill>
            <a:srgbClr val="078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7988424" cy="7200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400" b="1" spc="50" dirty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</a:t>
            </a:r>
            <a:b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безопасного</a:t>
            </a:r>
            <a:b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поведения </a:t>
            </a:r>
            <a:b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дошкольников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139952" y="5949280"/>
            <a:ext cx="4608512" cy="43204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Подготовила воспитатель                        </a:t>
            </a:r>
            <a:r>
              <a:rPr 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Первакова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Н.В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9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424" y="2182463"/>
            <a:ext cx="7632000" cy="3550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646" y="590278"/>
            <a:ext cx="6180795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стой рядом с качелями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получить удар!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756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15" y="2348880"/>
            <a:ext cx="7653461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7" y="620688"/>
            <a:ext cx="7419467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бросай никогда песок в лицо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повредить глаза!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2734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2348880"/>
            <a:ext cx="7869152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248" y="620688"/>
            <a:ext cx="6199006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палками – можешь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поранить себя или друга!</a:t>
            </a:r>
          </a:p>
        </p:txBody>
      </p:sp>
    </p:spTree>
    <p:extLst>
      <p:ext uri="{BB962C8B-B14F-4D97-AF65-F5344CB8AC3E}">
        <p14:creationId xmlns:p14="http://schemas.microsoft.com/office/powerpoint/2010/main" val="11992275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8194" y="2254773"/>
            <a:ext cx="5904000" cy="720000"/>
          </a:xfrm>
          <a:prstGeom prst="snip2DiagRect">
            <a:avLst>
              <a:gd name="adj1" fmla="val 15254"/>
              <a:gd name="adj2" fmla="val 13779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источники:</a:t>
            </a:r>
            <a:endParaRPr lang="ru-RU" sz="2800" b="1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464" y="3212976"/>
            <a:ext cx="810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безопасного поведения ребёнка. – Серия «Я – человек». М.: Школьная Пресса, 2007.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24с.: </a:t>
            </a:r>
            <a:r>
              <a:rPr lang="ru-RU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ил. – («Дошкольное воспитание и обучение» – приложение к журналу «Воспитание школьников»; </a:t>
            </a:r>
            <a:r>
              <a:rPr lang="ru-RU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156).</a:t>
            </a:r>
          </a:p>
        </p:txBody>
      </p:sp>
    </p:spTree>
    <p:extLst>
      <p:ext uri="{BB962C8B-B14F-4D97-AF65-F5344CB8AC3E}">
        <p14:creationId xmlns:p14="http://schemas.microsoft.com/office/powerpoint/2010/main" val="27417650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05" y="2000240"/>
            <a:ext cx="7763747" cy="39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150" y="617505"/>
            <a:ext cx="8388130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вилкой – можешь поранить 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глаза или другие части тела! </a:t>
            </a:r>
            <a:endParaRPr lang="ru-RU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787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5" y="2314413"/>
            <a:ext cx="7594605" cy="3291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297" y="590278"/>
            <a:ext cx="6056658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пей из чужих стаканов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заболеть!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478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988840"/>
            <a:ext cx="3263765" cy="3818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638" y="755016"/>
            <a:ext cx="8398838" cy="892552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бери в рот </a:t>
            </a:r>
            <a:r>
              <a:rPr lang="ru-RU" sz="2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кусочки</a:t>
            </a:r>
            <a:r>
              <a:rPr lang="ru-RU" sz="2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лопнувшего воздушного </a:t>
            </a:r>
          </a:p>
          <a:p>
            <a:pPr algn="ctr"/>
            <a:r>
              <a:rPr lang="ru-RU" sz="2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шарика – можешь задохнуться!</a:t>
            </a:r>
            <a:endParaRPr lang="ru-RU" sz="2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9811" y="1979539"/>
            <a:ext cx="3348372" cy="38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1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222" y="2132856"/>
            <a:ext cx="7476745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7117975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на лестнице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упасть и поранить себя!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18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998888"/>
            <a:ext cx="2980772" cy="3828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20688"/>
            <a:ext cx="5927649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высовывайся из окна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выпасть из него!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984579"/>
            <a:ext cx="3060340" cy="38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563" y="1988840"/>
            <a:ext cx="6912768" cy="3873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529177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бей никого никогда по голове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ты можешь покалечить человека!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370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2276872"/>
            <a:ext cx="7847380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433703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верёвкой – ты можешь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затянуть её на шее и задохнуться!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5944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2097264"/>
            <a:ext cx="7593607" cy="370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079" y="620688"/>
            <a:ext cx="7557710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надевай на голову полиэтиленовый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пакет – можешь задохнуться!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353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166</TotalTime>
  <Words>176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  Правила  безопасного поведения  для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Raisa</dc:creator>
  <cp:lastModifiedBy>User</cp:lastModifiedBy>
  <cp:revision>54</cp:revision>
  <dcterms:created xsi:type="dcterms:W3CDTF">2014-05-13T23:50:27Z</dcterms:created>
  <dcterms:modified xsi:type="dcterms:W3CDTF">2015-01-18T10:48:28Z</dcterms:modified>
</cp:coreProperties>
</file>