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57" r:id="rId3"/>
    <p:sldId id="263" r:id="rId4"/>
    <p:sldId id="264" r:id="rId5"/>
    <p:sldId id="293" r:id="rId6"/>
    <p:sldId id="294" r:id="rId7"/>
    <p:sldId id="295" r:id="rId8"/>
    <p:sldId id="296" r:id="rId9"/>
    <p:sldId id="297" r:id="rId10"/>
    <p:sldId id="309" r:id="rId11"/>
    <p:sldId id="303" r:id="rId12"/>
    <p:sldId id="304" r:id="rId13"/>
    <p:sldId id="306" r:id="rId14"/>
    <p:sldId id="305" r:id="rId15"/>
    <p:sldId id="307" r:id="rId16"/>
    <p:sldId id="308" r:id="rId17"/>
    <p:sldId id="292" r:id="rId18"/>
    <p:sldId id="290" r:id="rId19"/>
    <p:sldId id="291" r:id="rId20"/>
    <p:sldId id="302" r:id="rId21"/>
    <p:sldId id="301" r:id="rId22"/>
    <p:sldId id="300" r:id="rId23"/>
    <p:sldId id="299" r:id="rId24"/>
    <p:sldId id="298" r:id="rId25"/>
    <p:sldId id="270" r:id="rId26"/>
    <p:sldId id="310" r:id="rId27"/>
    <p:sldId id="269" r:id="rId28"/>
    <p:sldId id="25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96EB2EE-8197-46DE-B2D1-D4BC891C3073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82C707-FFBD-4D81-8D55-E403461B6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8F14C-2096-4D6A-9BDE-15425E75F4C5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4B3D-D38D-493C-BC3D-0E3BC9F52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BB4E-E5EF-4D50-8EE5-6710A8CF34E4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8D1C-79F7-471F-818A-FB09CFB5E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5376A-1B4F-4A51-B4D3-5EA228E39DFB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B91A-58B4-4465-9B19-0F48A74CF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4B8D-3633-4D22-A7C8-0F3A4FD00070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1827-2482-4717-8D2C-E39FEE4B6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7496-61AA-4574-9E83-8CEE0F79B446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7A5DF-9C15-49B4-9183-10D23CD2A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FA68-7B2B-4716-91A1-15E4E2BA1E7A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A475D-5BBE-466B-91A2-31BB01108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4E25-872F-45F0-9878-A22C09CBA212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2B08-4402-48F9-8FCB-EEAADAA58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A06A-8A82-4BB5-A6AA-7D5568241884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C26C-23F0-48CF-83F1-DB569C04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3750A-2A8A-4F89-A1A0-BD63C079AB14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31BC4-337D-4B05-BE8D-4C1AE544E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A9F5-D113-4F0F-83C6-EBF55A62666F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3F61-3776-4F90-9F2A-D8FB159BD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414C-65FB-46A4-8845-1D36B950E5F5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A319-F95E-49F7-BAC7-BD30E7261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8B48E-4B21-4534-98FD-D276808EDF09}" type="datetimeFigureOut">
              <a:rPr lang="ru-RU"/>
              <a:pPr>
                <a:defRPr/>
              </a:pPr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145F9-7C04-4590-880E-325B279C3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8031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4349" y="642919"/>
            <a:ext cx="77867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Занятие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44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развитию речи</a:t>
            </a:r>
            <a:endParaRPr lang="ru-RU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«Путешествие в страну </a:t>
            </a:r>
          </a:p>
          <a:p>
            <a:pPr algn="ctr"/>
            <a:r>
              <a:rPr 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Смешляндию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3857628"/>
            <a:ext cx="342902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  </a:t>
            </a:r>
            <a:r>
              <a:rPr lang="ru-RU" sz="2400" b="1" dirty="0" smtClean="0"/>
              <a:t>Выполнили: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  </a:t>
            </a:r>
            <a:r>
              <a:rPr lang="ru-RU" sz="2400" b="1" dirty="0" smtClean="0"/>
              <a:t>Воспитатель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   </a:t>
            </a:r>
            <a:r>
              <a:rPr lang="ru-RU" sz="2400" b="1" dirty="0" smtClean="0"/>
              <a:t>Маркова И.Н.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Учитель-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дефектолог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/>
              <a:t>     </a:t>
            </a:r>
            <a:r>
              <a:rPr lang="ru-RU" sz="2400" b="1" dirty="0" err="1" smtClean="0"/>
              <a:t>Пенькова</a:t>
            </a:r>
            <a:r>
              <a:rPr lang="ru-RU" sz="2400" b="1" dirty="0" smtClean="0"/>
              <a:t> И.С.</a:t>
            </a:r>
            <a:endParaRPr lang="ru-RU" sz="2400" b="1" dirty="0"/>
          </a:p>
        </p:txBody>
      </p:sp>
      <p:pic>
        <p:nvPicPr>
          <p:cNvPr id="5" name="Рисунок 4" descr="8645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429000"/>
            <a:ext cx="3714744" cy="31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80316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1365065241_qu3anzkwr1owch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41" y="0"/>
            <a:ext cx="636965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000108"/>
            <a:ext cx="32861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Совунья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285860"/>
            <a:ext cx="335758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5143512"/>
          <a:ext cx="4929222" cy="10715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1643074"/>
                <a:gridCol w="1643074"/>
              </a:tblGrid>
              <a:tr h="10715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sm_img-873643_98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500042"/>
            <a:ext cx="3643338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000233" y="5072074"/>
          <a:ext cx="5500725" cy="114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575"/>
                <a:gridCol w="1833575"/>
                <a:gridCol w="1833575"/>
              </a:tblGrid>
              <a:tr h="1143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zakaz-avtobusov-arhangelsk-29-07-2012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000108"/>
            <a:ext cx="3857652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95" y="5286388"/>
          <a:ext cx="4786344" cy="1071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5448"/>
                <a:gridCol w="1595448"/>
                <a:gridCol w="1595448"/>
              </a:tblGrid>
              <a:tr h="10715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4" descr="shlap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071546"/>
            <a:ext cx="3357586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71735" y="4786322"/>
          <a:ext cx="5048265" cy="114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755"/>
                <a:gridCol w="1682755"/>
                <a:gridCol w="1682755"/>
              </a:tblGrid>
              <a:tr h="11430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000108"/>
            <a:ext cx="342902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7" y="4929198"/>
          <a:ext cx="4714909" cy="128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262"/>
                <a:gridCol w="1619262"/>
                <a:gridCol w="1476385"/>
              </a:tblGrid>
              <a:tr h="12858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artworks-000035130798-wnhggd-cr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071546"/>
            <a:ext cx="3714776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5" y="5143512"/>
          <a:ext cx="4643469" cy="1214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823"/>
                <a:gridCol w="1547823"/>
                <a:gridCol w="1547823"/>
              </a:tblGrid>
              <a:tr h="12144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yf rfkp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095356"/>
            <a:ext cx="6286544" cy="5762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5" y="357167"/>
            <a:ext cx="87944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Пальчиковая гимнастика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ideo_686925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428604"/>
            <a:ext cx="3643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НЮША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22317154_3834791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http://s.pikabu.ru/images/big_size_comm/2012-09_2/13470303842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4" descr="1373267500JccR6_bi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071678"/>
            <a:ext cx="5643563" cy="406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3" y="714356"/>
            <a:ext cx="87154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Страна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Смешляндия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post-44615-12399559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000108"/>
            <a:ext cx="5000660" cy="47149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5B974370A5B0DF6DDC6CD27BB92796F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642918"/>
            <a:ext cx="3983140" cy="550072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6" descr="http://ts3.mm.bing.net/th?id=H.4981368581784414&amp;pid=1.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000232" y="1000108"/>
            <a:ext cx="521497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0b283d76e48b4c6ab91f6c87d49e51a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785794"/>
            <a:ext cx="6627830" cy="5478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78916658_1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714356"/>
            <a:ext cx="4857784" cy="57150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2143125" cy="2143125"/>
          </a:xfrm>
          <a:prstGeom prst="rect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</p:pic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5963" y="1052513"/>
            <a:ext cx="2078037" cy="1457325"/>
          </a:xfrm>
          <a:prstGeom prst="rect">
            <a:avLst/>
          </a:prstGeom>
          <a:noFill/>
          <a:ln w="9360">
            <a:solidFill>
              <a:srgbClr val="0000FF"/>
            </a:solidFill>
            <a:round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3068638"/>
            <a:ext cx="1081088" cy="1439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068638"/>
            <a:ext cx="1844675" cy="130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924175"/>
            <a:ext cx="1050925" cy="162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8135" name="Rectangle 10"/>
          <p:cNvSpPr>
            <a:spLocks noChangeArrowheads="1"/>
          </p:cNvSpPr>
          <p:nvPr/>
        </p:nvSpPr>
        <p:spPr bwMode="auto">
          <a:xfrm>
            <a:off x="3563938" y="188913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solidFill>
                <a:srgbClr val="5E11A6"/>
              </a:solidFill>
              <a:latin typeface="Calibri" pitchFamily="34" charset="0"/>
            </a:endParaRPr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 flipH="1">
            <a:off x="2484438" y="1628775"/>
            <a:ext cx="1295400" cy="80010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7" name="Line 12"/>
          <p:cNvSpPr>
            <a:spLocks noChangeShapeType="1"/>
          </p:cNvSpPr>
          <p:nvPr/>
        </p:nvSpPr>
        <p:spPr bwMode="auto">
          <a:xfrm>
            <a:off x="5724525" y="1341438"/>
            <a:ext cx="1219200" cy="819150"/>
          </a:xfrm>
          <a:prstGeom prst="line">
            <a:avLst/>
          </a:prstGeom>
          <a:noFill/>
          <a:ln w="360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8138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4883150"/>
            <a:ext cx="1974850" cy="1974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39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4714875"/>
            <a:ext cx="2143125" cy="2143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40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3141663"/>
            <a:ext cx="1908175" cy="1430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41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11863" y="2924175"/>
            <a:ext cx="1487487" cy="194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42" name="Picture 1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68538" y="4797425"/>
            <a:ext cx="2124075" cy="179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8143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0" y="4508500"/>
            <a:ext cx="2160588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Рисунок 19" descr="81fde65e6de6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86182" y="642918"/>
            <a:ext cx="2143116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92855991_large_1442302_e5653f430749.jpg"/>
          <p:cNvPicPr>
            <a:picLocks noChangeAspect="1"/>
          </p:cNvPicPr>
          <p:nvPr/>
        </p:nvPicPr>
        <p:blipFill>
          <a:blip r:embed="rId2"/>
          <a:srcRect b="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КОПАТЫЧ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1365064484_rbf20q1fixbvhww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357430"/>
            <a:ext cx="392909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Содержимое 3" descr="pred26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785926"/>
            <a:ext cx="2000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Рисунок 5" descr="shoko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86182" y="1785926"/>
            <a:ext cx="18446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6" descr="kniga81.jpg"/>
          <p:cNvPicPr>
            <a:picLocks noChangeAspect="1"/>
          </p:cNvPicPr>
          <p:nvPr/>
        </p:nvPicPr>
        <p:blipFill>
          <a:blip r:embed="rId5"/>
          <a:srcRect r="131"/>
          <a:stretch>
            <a:fillRect/>
          </a:stretch>
        </p:blipFill>
        <p:spPr bwMode="auto">
          <a:xfrm>
            <a:off x="5572132" y="1785926"/>
            <a:ext cx="17859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Рисунок 7" descr="arbuz24.jpg"/>
          <p:cNvPicPr>
            <a:picLocks noChangeAspect="1"/>
          </p:cNvPicPr>
          <p:nvPr/>
        </p:nvPicPr>
        <p:blipFill>
          <a:blip r:embed="rId6"/>
          <a:srcRect r="213" b="214"/>
          <a:stretch>
            <a:fillRect/>
          </a:stretch>
        </p:blipFill>
        <p:spPr bwMode="auto">
          <a:xfrm>
            <a:off x="7358063" y="1785926"/>
            <a:ext cx="17859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Рисунок 7" descr="more5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1785926"/>
            <a:ext cx="18208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23"/>
          <p:cNvGraphicFramePr>
            <a:graphicFrameLocks noGrp="1"/>
          </p:cNvGraphicFramePr>
          <p:nvPr/>
        </p:nvGraphicFramePr>
        <p:xfrm>
          <a:off x="357157" y="4143380"/>
          <a:ext cx="8391553" cy="1785950"/>
        </p:xfrm>
        <a:graphic>
          <a:graphicData uri="http://schemas.openxmlformats.org/drawingml/2006/table">
            <a:tbl>
              <a:tblPr/>
              <a:tblGrid>
                <a:gridCol w="1678938"/>
                <a:gridCol w="1677370"/>
                <a:gridCol w="1678937"/>
                <a:gridCol w="1677370"/>
                <a:gridCol w="1678938"/>
              </a:tblGrid>
              <a:tr h="1785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i (19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0"/>
            <a:ext cx="140970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643042" y="285728"/>
            <a:ext cx="6602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Помогите </a:t>
            </a:r>
            <a:r>
              <a:rPr lang="ru-RU" sz="3200" dirty="0" err="1" smtClean="0">
                <a:solidFill>
                  <a:srgbClr val="FF0000"/>
                </a:solidFill>
              </a:rPr>
              <a:t>Копатычу</a:t>
            </a:r>
            <a:r>
              <a:rPr lang="ru-RU" sz="3200" dirty="0" smtClean="0">
                <a:solidFill>
                  <a:srgbClr val="FF0000"/>
                </a:solidFill>
              </a:rPr>
              <a:t> отгадать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зашифрованное слово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357166"/>
            <a:ext cx="52864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14" y="3571876"/>
            <a:ext cx="292899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25352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5" descr="92855991_large_1442302_e5653f430749.jpg"/>
          <p:cNvPicPr>
            <a:picLocks noChangeAspect="1"/>
          </p:cNvPicPr>
          <p:nvPr/>
        </p:nvPicPr>
        <p:blipFill>
          <a:blip r:embed="rId2"/>
          <a:srcRect b="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Рисунок 6" descr="b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500063"/>
            <a:ext cx="428625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1143000" y="4286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85728"/>
            <a:ext cx="769499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Артикуляционная гимнастика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643446"/>
            <a:ext cx="4286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БАРАШ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3173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43043" y="571480"/>
            <a:ext cx="2652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092568912a146da669c57fe8f0cdb9f4.jpg"/>
          <p:cNvPicPr>
            <a:picLocks noChangeAspect="1"/>
          </p:cNvPicPr>
          <p:nvPr/>
        </p:nvPicPr>
        <p:blipFill>
          <a:blip r:embed="rId3"/>
          <a:srcRect r="95" b="125"/>
          <a:stretch>
            <a:fillRect/>
          </a:stretch>
        </p:blipFill>
        <p:spPr>
          <a:xfrm>
            <a:off x="1142976" y="714356"/>
            <a:ext cx="6929486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938033cdff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7166"/>
            <a:ext cx="561501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214422"/>
            <a:ext cx="6715172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i (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i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85860"/>
            <a:ext cx="5929354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45</Words>
  <Application>Microsoft Office PowerPoint</Application>
  <PresentationFormat>Экран (4:3)</PresentationFormat>
  <Paragraphs>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2014-04-20T11:29:19Z</dcterms:created>
  <dcterms:modified xsi:type="dcterms:W3CDTF">2014-11-02T13:53:44Z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1617024</vt:lpwstr>
  </property>
  <property fmtid="{D5CDD505-2E9C-101B-9397-08002B2CF9AE}" pid="3" name="NXPowerLiteSettings">
    <vt:lpwstr>F7200358026400</vt:lpwstr>
  </property>
  <property fmtid="{D5CDD505-2E9C-101B-9397-08002B2CF9AE}" pid="4" name="NXPowerLiteVersion">
    <vt:lpwstr>D6.1.2</vt:lpwstr>
  </property>
</Properties>
</file>