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71" r:id="rId6"/>
    <p:sldId id="283" r:id="rId7"/>
    <p:sldId id="272" r:id="rId8"/>
    <p:sldId id="276" r:id="rId9"/>
    <p:sldId id="274" r:id="rId10"/>
    <p:sldId id="277" r:id="rId11"/>
    <p:sldId id="281" r:id="rId12"/>
    <p:sldId id="279" r:id="rId13"/>
    <p:sldId id="273" r:id="rId14"/>
    <p:sldId id="280" r:id="rId15"/>
    <p:sldId id="282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0D56-47E0-404D-879D-2EAD1FEDDDD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9;&#1050;&#1086;&#1084;&#1087;\Desktop\&#1052;&#1072;&#1088;&#1082;&#1086;&#1074;&#1086;%20&#1058;&#1072;&#1088;&#1072;&#1089;&#1086;&#1074;&#1072;%20&#1058;.&#1053;.%20&#1050;&#1086;&#1085;&#1092;&#1077;&#1088;&#1077;&#1085;&#1094;&#1080;&#1103;%20-%20&#1082;&#1086;&#1087;&#1080;&#1103;\Zvuki_prirody_-_ZHuzhzhanie_pchel_vokrug_ulya_(iPlayer.fm)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428602"/>
            <a:ext cx="7572427" cy="11110738"/>
            <a:chOff x="1115616" y="2146448"/>
            <a:chExt cx="7233719" cy="36013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52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83859" y="2146449"/>
              <a:ext cx="7165476" cy="3601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4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ru-RU" sz="24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Организованная образовательная деятельность:</a:t>
              </a:r>
            </a:p>
            <a:p>
              <a:pPr algn="ctr">
                <a:defRPr/>
              </a:pPr>
              <a:endParaRPr lang="ru-RU" sz="32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4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Ознакомление детей </a:t>
              </a:r>
            </a:p>
            <a:p>
              <a:pPr algn="ctr">
                <a:defRPr/>
              </a:pPr>
              <a:r>
                <a:rPr lang="ru-RU" sz="4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с трудом взрослых</a:t>
              </a:r>
            </a:p>
            <a:p>
              <a:pPr algn="ctr">
                <a:defRPr/>
              </a:pPr>
              <a:r>
                <a:rPr lang="ru-RU" sz="4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«Мой дедушка – пчеловод»</a:t>
              </a:r>
            </a:p>
            <a:p>
              <a:pPr algn="ctr">
                <a:defRPr/>
              </a:pPr>
              <a:endParaRPr lang="ru-RU" sz="24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ru-RU" sz="24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Старшая группа</a:t>
              </a:r>
            </a:p>
            <a:p>
              <a:pPr algn="ctr">
                <a:defRPr/>
              </a:pPr>
              <a:endParaRPr lang="ru-RU" sz="48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2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Выполнила Тарасова Татьяна Николаевна</a:t>
              </a:r>
            </a:p>
            <a:p>
              <a:pPr algn="ctr">
                <a:defRPr/>
              </a:pPr>
              <a:r>
                <a:rPr lang="ru-RU" sz="2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Воспитатель МДОУ ИРМО «Марковский детский сад комбинированного вида»</a:t>
              </a:r>
            </a:p>
            <a:p>
              <a:pPr algn="ctr">
                <a:defRPr/>
              </a:pPr>
              <a:endParaRPr lang="ru-RU" sz="4800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</a:rPr>
                <a:t>Выполнила Тарасова Татьяна Николаевна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</a:rPr>
                <a:t>Воспитатель МДОУ ИРМО «Марковский детский сад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</a:rPr>
                <a:t> комбинированного вида»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сКомп\Desktop\на печать труд\IMG_0608.JPG"/>
          <p:cNvPicPr>
            <a:picLocks noGrp="1"/>
          </p:cNvPicPr>
          <p:nvPr>
            <p:ph idx="1"/>
          </p:nvPr>
        </p:nvPicPr>
        <p:blipFill>
          <a:blip r:embed="rId2" cstate="print"/>
          <a:srcRect l="13134" r="21199"/>
          <a:stretch>
            <a:fillRect/>
          </a:stretch>
        </p:blipFill>
        <p:spPr>
          <a:xfrm>
            <a:off x="1785918" y="3000372"/>
            <a:ext cx="2500805" cy="271306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C:\Users\АсКомп\Desktop\на печать труд\IMG_0613.JPG"/>
          <p:cNvPicPr/>
          <p:nvPr/>
        </p:nvPicPr>
        <p:blipFill>
          <a:blip r:embed="rId3" cstate="print"/>
          <a:srcRect l="6509" t="21000" r="2160"/>
          <a:stretch>
            <a:fillRect/>
          </a:stretch>
        </p:blipFill>
        <p:spPr bwMode="auto">
          <a:xfrm>
            <a:off x="5429256" y="642918"/>
            <a:ext cx="3143272" cy="2214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658096" cy="11430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Продукты пчеловодства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АсКомп\Desktop\на печать труд\IMG_0714.JPG"/>
          <p:cNvPicPr>
            <a:picLocks noGrp="1"/>
          </p:cNvPicPr>
          <p:nvPr>
            <p:ph idx="1"/>
          </p:nvPr>
        </p:nvPicPr>
        <p:blipFill>
          <a:blip r:embed="rId2" cstate="print"/>
          <a:srcRect t="23974" r="3368"/>
          <a:stretch>
            <a:fillRect/>
          </a:stretch>
        </p:blipFill>
        <p:spPr>
          <a:xfrm>
            <a:off x="1785918" y="1571612"/>
            <a:ext cx="3674075" cy="2307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АсКомп\Desktop\на печать труд - копия\IMG_0711.JPG"/>
          <p:cNvPicPr>
            <a:picLocks noChangeAspect="1" noChangeArrowheads="1"/>
          </p:cNvPicPr>
          <p:nvPr/>
        </p:nvPicPr>
        <p:blipFill>
          <a:blip r:embed="rId3" cstate="print"/>
          <a:srcRect l="14492" r="3840"/>
          <a:stretch>
            <a:fillRect/>
          </a:stretch>
        </p:blipFill>
        <p:spPr bwMode="auto">
          <a:xfrm>
            <a:off x="5429256" y="3714752"/>
            <a:ext cx="2859675" cy="2625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сКомп\Desktop\на печать труд\IMG_0619.JPG"/>
          <p:cNvPicPr/>
          <p:nvPr/>
        </p:nvPicPr>
        <p:blipFill>
          <a:blip r:embed="rId2" cstate="print"/>
          <a:srcRect t="15243"/>
          <a:stretch>
            <a:fillRect/>
          </a:stretch>
        </p:blipFill>
        <p:spPr bwMode="auto">
          <a:xfrm>
            <a:off x="1643042" y="642918"/>
            <a:ext cx="3856676" cy="2606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C:\Users\АсКомп\Desktop\на печать труд - копия\IMG_01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429000"/>
            <a:ext cx="2928958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Вопросы  детям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7786742" cy="5500726"/>
          </a:xfrm>
        </p:spPr>
        <p:txBody>
          <a:bodyPr>
            <a:normAutofit fontScale="47500" lnSpcReduction="20000"/>
          </a:bodyPr>
          <a:lstStyle/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Для кого  пчёлы собирают нектар и  перерабатывают его в мёд?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Как называется домик пчёл?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Как называется место,  где много ульев?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Как вы думаете, где лучше всего располагать пасеку и почему?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Как вы думаете, со всех ли растений пчёлы собирают мёд?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Вылетают ли пчёлы собирать нектар в дождливую погоду?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Какую пользу пчёлы приносят растениям?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Почему мёд разного цвета?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 Почему мёд называют липовый, гречишный, донниковый, цветочный…?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Какую пользу пчёлы приносят людям?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Как и где зимуют пчёлы?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Почему одежда пчеловода светлых тонов?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Какие продукты ещё делают пчёлы?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Полезен ли пчелиный яд?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Почему жужжат пчёлы?</a:t>
            </a:r>
          </a:p>
          <a:p>
            <a:pPr indent="-163513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ПОЧЕМУ ПЧЁЛКУ НАЗЫВАЮТ «Божья угодница»?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Фотография на память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АсКомп\Desktop\на печать труд\IMG_0633.JPG"/>
          <p:cNvPicPr>
            <a:picLocks noGrp="1"/>
          </p:cNvPicPr>
          <p:nvPr>
            <p:ph idx="4294967295"/>
          </p:nvPr>
        </p:nvPicPr>
        <p:blipFill>
          <a:blip r:embed="rId2" cstate="print"/>
          <a:srcRect l="5377" t="20317" r="5055" b="6844"/>
          <a:stretch>
            <a:fillRect/>
          </a:stretch>
        </p:blipFill>
        <p:spPr>
          <a:xfrm>
            <a:off x="1785918" y="1571612"/>
            <a:ext cx="6072177" cy="385761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Как вкусно!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Users\АсКомп\Desktop\на печать труд\IMG_07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071678"/>
            <a:ext cx="3068381" cy="2461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ЦЕЛЬ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85860"/>
            <a:ext cx="7572428" cy="4840303"/>
          </a:xfrm>
        </p:spPr>
        <p:txBody>
          <a:bodyPr>
            <a:normAutofit/>
          </a:bodyPr>
          <a:lstStyle/>
          <a:p>
            <a:pPr marL="360363" indent="719138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Сформировать у детей представление о труде пчеловода, с его профессиональными действиями, с предметами, которые нужны для его работы. Обозначить важность и необходимость пчеловодческой деятельности для укрепления здоровья, а также для улучшения состояния растительного мира.</a:t>
            </a:r>
          </a:p>
          <a:p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Задачи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7400948" cy="484030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Познакомить детей с трудом пчеловода, жизнью пчёл, с продуктами пчеловодства, их ценными свойствами.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Повысить речевую активность детей, обогатить словарь новыми словами: мёд, медогонка, воск, пасека, пчеловод, дымарь, прополис, пыльца, рамки, соты, улей, нектар, трутень, матка, золотистый, янтарный, гречишный, липовый, цветочный, лечебный, целебный.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Воспитывать бережное отношение к пчёлам и уважение к труду взрослых.</a:t>
            </a:r>
          </a:p>
          <a:p>
            <a:endParaRPr lang="ru-RU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Предварительная работа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Чтение стихотворений, загадок, пословиц    о пчёлах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Чтение художественной литературы: «Сказка о весёлой пчеле» Н.Абрамцева, «Пчёлы и мухи» К.Ушинский, «Сказка про пчелу Дарью» В. Молотков, и др.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Рассматривание иллюстраций по теме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Просмотр мультфильма «Пчела Майя»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258072" cy="2143140"/>
          </a:xfrm>
        </p:spPr>
        <p:txBody>
          <a:bodyPr>
            <a:noAutofit/>
          </a:bodyPr>
          <a:lstStyle/>
          <a:p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/>
            </a:r>
            <a:b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r>
              <a:rPr lang="ru-RU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Ход занятия</a:t>
            </a: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/>
            </a:r>
            <a:b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Загадка: </a:t>
            </a: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/>
            </a:r>
            <a:b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Пчел совсем он не боится с пчелами он дружит,</a:t>
            </a:r>
            <a:b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Медом может поделиться - мед нам очень нужен.</a:t>
            </a:r>
            <a:b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Добывает мед из сот, кто же это?</a:t>
            </a: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/>
            </a:r>
            <a:b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</a:t>
            </a:r>
            <a:b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endParaRPr lang="ru-RU" sz="20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2099.ru/wp-content/uploads/2012/03/3346541_professii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928934"/>
            <a:ext cx="2214578" cy="2758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3643314"/>
            <a:ext cx="6400816" cy="30003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  <a:t>Пчёлка собирает мёд</a:t>
            </a:r>
            <a:b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  <a:t>И в свой дом его несёт.</a:t>
            </a:r>
            <a:b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  <a:t>Дед за нею наблюдает, </a:t>
            </a:r>
            <a:b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  <a:t>Пчёлкам дед наш помогает</a:t>
            </a:r>
            <a:b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  <a:t>Когда время придёт</a:t>
            </a:r>
            <a:b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  <a:t>Мёду нам он принесёт.</a:t>
            </a:r>
            <a:b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  <a:t>С мёдом мы едим блины,</a:t>
            </a:r>
            <a:b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  <a:t>Очень вкусные они.</a:t>
            </a:r>
            <a:b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  <a:t>При простуде мёд полезный,</a:t>
            </a:r>
            <a:b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  <a:t>Лечим мёдом мы болезни.</a:t>
            </a:r>
            <a:endParaRPr lang="ru-RU" sz="2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H:\DCIM\114___01\IMG_1443.JPG"/>
          <p:cNvPicPr/>
          <p:nvPr/>
        </p:nvPicPr>
        <p:blipFill>
          <a:blip r:embed="rId3" cstate="print"/>
          <a:srcRect l="7912" r="20024" b="29789"/>
          <a:stretch>
            <a:fillRect/>
          </a:stretch>
        </p:blipFill>
        <p:spPr bwMode="auto">
          <a:xfrm>
            <a:off x="2643174" y="500042"/>
            <a:ext cx="3643338" cy="2626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Zvuki_prirody_-_ZHuzhzhanie_pchel_vokrug_ul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572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АсКомп\Desktop\на печать труд\IMG_06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42918"/>
            <a:ext cx="3286116" cy="2571768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5" descr="C:\Users\АсКомп\Desktop\на печать труд\IMG_0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9007" y="3571876"/>
            <a:ext cx="3392452" cy="2714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сКомп\Desktop\на печать труд\IMG_06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1571612"/>
            <a:ext cx="5056232" cy="35719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сКомп\Desktop\на печать труд\IMG_0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728" y="571480"/>
            <a:ext cx="3547623" cy="2661034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Users\АсКомп\Desktop\на печать труд\IMG_0609.JPG"/>
          <p:cNvPicPr/>
          <p:nvPr/>
        </p:nvPicPr>
        <p:blipFill>
          <a:blip r:embed="rId3" cstate="print"/>
          <a:srcRect l="9528" r="20600"/>
          <a:stretch>
            <a:fillRect/>
          </a:stretch>
        </p:blipFill>
        <p:spPr bwMode="auto">
          <a:xfrm>
            <a:off x="5572132" y="3429000"/>
            <a:ext cx="2786082" cy="2712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359</Words>
  <Application>Microsoft Office PowerPoint</Application>
  <PresentationFormat>Экран (4:3)</PresentationFormat>
  <Paragraphs>63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ЦЕЛЬ</vt:lpstr>
      <vt:lpstr>Задачи</vt:lpstr>
      <vt:lpstr>Предварительная работа</vt:lpstr>
      <vt:lpstr> Ход занятия Загадка:  Пчел совсем он не боится с пчелами он дружит, Медом может поделиться - мед нам очень нужен. Добывает мед из сот, кто же это?   </vt:lpstr>
      <vt:lpstr>Слайд 6</vt:lpstr>
      <vt:lpstr>Слайд 7</vt:lpstr>
      <vt:lpstr>Слайд 8</vt:lpstr>
      <vt:lpstr>Слайд 9</vt:lpstr>
      <vt:lpstr>Слайд 10</vt:lpstr>
      <vt:lpstr>Продукты пчеловодства</vt:lpstr>
      <vt:lpstr>Слайд 12</vt:lpstr>
      <vt:lpstr>Вопросы  детям</vt:lpstr>
      <vt:lpstr>Фотография на память</vt:lpstr>
      <vt:lpstr>Как вкусно!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АсКомп</cp:lastModifiedBy>
  <cp:revision>92</cp:revision>
  <dcterms:created xsi:type="dcterms:W3CDTF">2014-09-19T16:10:34Z</dcterms:created>
  <dcterms:modified xsi:type="dcterms:W3CDTF">2015-01-15T12:40:52Z</dcterms:modified>
</cp:coreProperties>
</file>