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h1OL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448" y="428605"/>
            <a:ext cx="7997080" cy="6003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0687899_wolves_06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866"/>
            <a:ext cx="8001056" cy="5994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1e40d473ba0dcee55b828ff77e97e7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61" y="0"/>
            <a:ext cx="746787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30189890_skatinki-4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03" y="571480"/>
            <a:ext cx="8471630" cy="5643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06495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52475"/>
            <a:ext cx="6096000" cy="535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32101856cc50e5b575c7d731b5527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18260"/>
            <a:ext cx="8358246" cy="6275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31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562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80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1210687899_wolves_06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99" y="500042"/>
            <a:ext cx="2860453" cy="2143140"/>
          </a:xfrm>
          <a:prstGeom prst="rect">
            <a:avLst/>
          </a:prstGeom>
        </p:spPr>
      </p:pic>
      <p:pic>
        <p:nvPicPr>
          <p:cNvPr id="10" name="Рисунок 9" descr="091e40d473ba0dcee55b828ff77e97e7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5" y="500042"/>
            <a:ext cx="2567101" cy="2357454"/>
          </a:xfrm>
          <a:prstGeom prst="rect">
            <a:avLst/>
          </a:prstGeom>
        </p:spPr>
      </p:pic>
      <p:pic>
        <p:nvPicPr>
          <p:cNvPr id="11" name="Рисунок 10" descr="1330189890_skatinki-4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123" y="571480"/>
            <a:ext cx="3324309" cy="2214577"/>
          </a:xfrm>
          <a:prstGeom prst="rect">
            <a:avLst/>
          </a:prstGeom>
        </p:spPr>
      </p:pic>
      <p:pic>
        <p:nvPicPr>
          <p:cNvPr id="12" name="Рисунок 11" descr="4006495[1]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3300020"/>
            <a:ext cx="3357586" cy="2948381"/>
          </a:xfrm>
          <a:prstGeom prst="rect">
            <a:avLst/>
          </a:prstGeom>
        </p:spPr>
      </p:pic>
      <p:pic>
        <p:nvPicPr>
          <p:cNvPr id="13" name="Рисунок 12" descr="0832101856cc50e5b575c7d731b55271[1]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7" y="3357562"/>
            <a:ext cx="3572485" cy="26821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4</Words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2014-10-19T19:03:47Z</dcterms:modified>
</cp:coreProperties>
</file>