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65" r:id="rId2"/>
    <p:sldId id="257" r:id="rId3"/>
    <p:sldId id="264" r:id="rId4"/>
    <p:sldId id="258" r:id="rId5"/>
    <p:sldId id="260" r:id="rId6"/>
    <p:sldId id="261" r:id="rId7"/>
    <p:sldId id="266" r:id="rId8"/>
    <p:sldId id="259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AC98CEBB-6C29-44B1-A1DA-00415E3D4459}">
          <p14:sldIdLst>
            <p14:sldId id="256"/>
            <p14:sldId id="264"/>
            <p14:sldId id="257"/>
            <p14:sldId id="258"/>
            <p14:sldId id="259"/>
            <p14:sldId id="260"/>
            <p14:sldId id="261"/>
            <p14:sldId id="262"/>
            <p14:sldId id="265"/>
            <p14:sldId id="266"/>
            <p14:sldId id="267"/>
            <p14:sldId id="268"/>
            <p14:sldId id="271"/>
            <p14:sldId id="269"/>
            <p14:sldId id="270"/>
            <p14:sldId id="27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10213-B713-454C-BADA-90D9FF469AC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05B3C-4319-4703-BB9A-9D0F73A90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78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899" cy="785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r="4320000" sx="1000" sy="1000" algn="ctr" rotWithShape="0">
                    <a:srgbClr val="000000">
                      <a:alpha val="31000"/>
                    </a:srgbClr>
                  </a:outerShdw>
                </a:effectLst>
              </a:rPr>
              <a:t>Физкультминутка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r="4320000" sx="1000" sy="1000" algn="ctr" rotWithShape="0">
                  <a:srgbClr val="000000">
                    <a:alpha val="31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3786214" cy="48577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Мы проснулись рано утром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Потянулись бодро, шумно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Чтобы сон ушел - зевнули,</a:t>
            </a:r>
            <a:endParaRPr lang="ru-RU" sz="20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Головой слегка тряхнули,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Разбудил нас бег на месте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  ванне побежали вместе,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Умывались и плескались,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Причесались аккуратно,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Приоделись все опрятно.</a:t>
            </a: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Не хотим мы больше спать,</a:t>
            </a:r>
            <a:endParaRPr lang="ru-RU" sz="20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Будем весело играть! </a:t>
            </a:r>
            <a:endParaRPr lang="ru-RU" sz="20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42918"/>
            <a:ext cx="46434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928670"/>
            <a:ext cx="3571900" cy="42148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На прогулке или дома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Всех друзей  или знакомых Поприветствуй от души,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Громко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«ЗДРАВСТВУЙТЕ» 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скажи.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8604"/>
            <a:ext cx="48577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32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8" y="332656"/>
            <a:ext cx="7942728" cy="1258493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Вежливых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слов не одно и не два,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Помни и знай эти чудо-слова: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744416" cy="4894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748700" cy="50405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Здравствуйте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Пожалуйста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Приятного аппетита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Спасибо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Извините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Простите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До свидания!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29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88832" cy="125849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Что говорят, когда нужно о чем – то вежливо попросить?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5138897" cy="3888432"/>
          </a:xfrm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060848"/>
            <a:ext cx="3532676" cy="367240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Чтобы что-то попросить,</a:t>
            </a:r>
            <a:b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Нужно вежливыми быть.</a:t>
            </a:r>
            <a:b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Мы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«ПОЖАЛУЙСТА» </a:t>
            </a:r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добавим – </a:t>
            </a:r>
            <a:b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Будут все довольны нами.</a:t>
            </a:r>
          </a:p>
          <a:p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139952" y="2060848"/>
            <a:ext cx="4712507" cy="358214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4437112"/>
            <a:ext cx="3334073" cy="1842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B21EB2"/>
                </a:solidFill>
                <a:latin typeface="Bookman Old Style" pitchFamily="18" charset="0"/>
              </a:rPr>
              <a:t>Скажи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«СПАСИБО» </a:t>
            </a:r>
            <a:r>
              <a:rPr lang="ru-RU" sz="2800" b="1" dirty="0" smtClean="0">
                <a:solidFill>
                  <a:srgbClr val="B21EB2"/>
                </a:solidFill>
                <a:latin typeface="Bookman Old Style" pitchFamily="18" charset="0"/>
              </a:rPr>
              <a:t>за игрушку,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B21EB2"/>
                </a:solidFill>
                <a:latin typeface="Bookman Old Style" pitchFamily="18" charset="0"/>
              </a:rPr>
              <a:t>Конфету, сладкую ватрушку,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B21EB2"/>
                </a:solidFill>
                <a:latin typeface="Bookman Old Style" pitchFamily="18" charset="0"/>
              </a:rPr>
              <a:t>За то, что друг букет весенний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B21EB2"/>
                </a:solidFill>
                <a:latin typeface="Bookman Old Style" pitchFamily="18" charset="0"/>
              </a:rPr>
              <a:t>Тебе принес на день рожденья.</a:t>
            </a:r>
            <a:endParaRPr lang="ru-RU" sz="2800" b="1" dirty="0">
              <a:solidFill>
                <a:srgbClr val="B21EB2"/>
              </a:solidFill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171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  <a:latin typeface="Bookman Old Style" pitchFamily="18" charset="0"/>
              </a:rPr>
              <a:t>Что говорят, когда благодарят за добрые дела?</a:t>
            </a:r>
            <a:endParaRPr lang="ru-RU" sz="32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0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98" b="2498"/>
          <a:stretch>
            <a:fillRect/>
          </a:stretch>
        </p:blipFill>
        <p:spPr>
          <a:xfrm>
            <a:off x="4066929" y="1143000"/>
            <a:ext cx="4996698" cy="379816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3928052"/>
            <a:ext cx="3694113" cy="292257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Если наступил на ножку</a:t>
            </a:r>
            <a:r>
              <a:rPr lang="ru-RU" sz="32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Хоть случайно, хоть немножко,</a:t>
            </a:r>
            <a:br>
              <a:rPr lang="ru-RU" sz="32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Сразу говори: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«Простите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»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/>
              </a:rPr>
              <a:t>Или лучше –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«Извините».</a:t>
            </a:r>
          </a:p>
          <a:p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B050"/>
                </a:solidFill>
                <a:latin typeface="Bookman Old Style" pitchFamily="18" charset="0"/>
              </a:rPr>
              <a:t>Что говорят когда просят прощения?</a:t>
            </a:r>
            <a:endParaRPr lang="ru-RU" sz="32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643866" cy="857257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Что делают перед едой?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2071678"/>
            <a:ext cx="3500463" cy="3857652"/>
          </a:xfrm>
        </p:spPr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</a:rPr>
              <a:t>Ладушки, ладушки,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 С мылом моем лапушки.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 Чистые ладошки,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 Вот вам хлеб и ложки.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1785926"/>
            <a:ext cx="419261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97" b="21197"/>
          <a:stretch>
            <a:fillRect/>
          </a:stretch>
        </p:blipFill>
        <p:spPr>
          <a:xfrm>
            <a:off x="3851920" y="1772816"/>
            <a:ext cx="5020714" cy="381642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4941168"/>
            <a:ext cx="3528392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ПРИЯТНОГО АППЕТИТА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Когда тебе предложат угощенье  - фруктовый торт, конфеты и печенье, -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Ешь спокойно, аккуратно,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Будет всем вокруг приятно.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638353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C000"/>
                </a:solidFill>
                <a:latin typeface="Bookman Old Style" pitchFamily="18" charset="0"/>
              </a:rPr>
              <a:t>Что нужно сказать перед едой?</a:t>
            </a:r>
            <a:endParaRPr lang="ru-RU" sz="36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5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264696" cy="125849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  <a:t>Что говорят когда прощаются?</a:t>
            </a:r>
            <a:endParaRPr lang="ru-RU" sz="3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4752528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772816"/>
            <a:ext cx="3816424" cy="43204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Каждый скажет на прощанье,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Уходя, всем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«До свиданья».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Другу уходить пора – 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Скажем мы ему «Пока».</a:t>
            </a:r>
          </a:p>
          <a:p>
            <a:r>
              <a:rPr lang="ru-RU" sz="3200" b="1" dirty="0">
                <a:latin typeface="Bookman Old Style" pitchFamily="18" charset="0"/>
                <a:ea typeface="Calibri"/>
                <a:cs typeface="Times New Roman"/>
              </a:rPr>
              <a:t>	</a:t>
            </a:r>
            <a:endParaRPr lang="ru-RU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1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214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Физкультминутка</vt:lpstr>
      <vt:lpstr>Слайд 2</vt:lpstr>
      <vt:lpstr>  Вежливых слов не одно и не два, Помни и знай эти чудо-слова: </vt:lpstr>
      <vt:lpstr>Что говорят, когда нужно о чем – то вежливо попросить?</vt:lpstr>
      <vt:lpstr>Что говорят, когда благодарят за добрые дела?</vt:lpstr>
      <vt:lpstr>Что говорят когда просят прощения?</vt:lpstr>
      <vt:lpstr>Что делают перед едой?</vt:lpstr>
      <vt:lpstr>Что нужно сказать перед едой?</vt:lpstr>
      <vt:lpstr>Что говорят когда прощаются?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Галина</cp:lastModifiedBy>
  <cp:revision>38</cp:revision>
  <dcterms:modified xsi:type="dcterms:W3CDTF">2014-11-01T13:23:59Z</dcterms:modified>
</cp:coreProperties>
</file>