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18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245989"/>
            <a:ext cx="6955175" cy="1865144"/>
          </a:xfrm>
        </p:spPr>
        <p:txBody>
          <a:bodyPr/>
          <a:lstStyle/>
          <a:p>
            <a:r>
              <a:rPr lang="ru-RU" dirty="0" smtClean="0"/>
              <a:t>Куриная история…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проект</a:t>
            </a:r>
            <a:r>
              <a:rPr lang="ru-RU" dirty="0" smtClean="0"/>
              <a:t> </a:t>
            </a:r>
            <a:r>
              <a:rPr lang="ru-RU" sz="1800" dirty="0" smtClean="0"/>
              <a:t>подготовили: Арсентьевы Арина и Людмила</a:t>
            </a:r>
            <a:endParaRPr lang="ru-RU" sz="1800" dirty="0"/>
          </a:p>
        </p:txBody>
      </p:sp>
      <p:pic>
        <p:nvPicPr>
          <p:cNvPr id="4099" name="Picture 3" descr="C:\Users\людмила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934"/>
            <a:ext cx="2483768" cy="46570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юдмила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933"/>
            <a:ext cx="2483768" cy="46570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юдмила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932"/>
            <a:ext cx="2483768" cy="46570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людмила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" y="2200932"/>
            <a:ext cx="2483768" cy="46570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дмила\Desktop\brahma_g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2517"/>
            <a:ext cx="3127251" cy="38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людмила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590"/>
            <a:ext cx="1944216" cy="364540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104456" cy="2088232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algn="l"/>
            <a:r>
              <a:rPr lang="ru-RU" sz="1800" dirty="0" smtClean="0"/>
              <a:t>В </a:t>
            </a:r>
            <a:r>
              <a:rPr lang="ru-RU" sz="1800" dirty="0"/>
              <a:t>выходной , что не грустить, решили сами смастерить</a:t>
            </a:r>
          </a:p>
          <a:p>
            <a:pPr marL="45720" algn="l"/>
            <a:r>
              <a:rPr lang="ru-RU" sz="1800" dirty="0"/>
              <a:t>   Курочку  с  цыплятами,      </a:t>
            </a:r>
          </a:p>
          <a:p>
            <a:pPr marL="45720" algn="l"/>
            <a:r>
              <a:rPr lang="ru-RU" sz="1800" dirty="0"/>
              <a:t>    малыми ребятами.</a:t>
            </a:r>
          </a:p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7584" y="2348880"/>
            <a:ext cx="3346704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юдмила\Desktop\проект Цыплята\цыплята\20141214_103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Desktop\проект Цыплята\цыплята\20141214_103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юдмила\Desktop\проект Цыплята\цыплята\20141214_1045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7" b="29498"/>
          <a:stretch/>
        </p:blipFill>
        <p:spPr bwMode="auto">
          <a:xfrm rot="5400000">
            <a:off x="6618324" y="555121"/>
            <a:ext cx="2246994" cy="17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дмила\Desktop\проект Цыплята\цыплята\20141214_1047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3" b="4615"/>
          <a:stretch/>
        </p:blipFill>
        <p:spPr bwMode="auto">
          <a:xfrm rot="5400000">
            <a:off x="4792428" y="2113577"/>
            <a:ext cx="2064548" cy="21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людмила\Desktop\проект Цыплята\цыплята\20141214_1145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/>
          <a:stretch/>
        </p:blipFill>
        <p:spPr bwMode="auto">
          <a:xfrm rot="5400000">
            <a:off x="7125779" y="2582692"/>
            <a:ext cx="1941281" cy="18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людмила\Desktop\проект Цыплята\цыплята\20141214_1146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1488" y="3429000"/>
            <a:ext cx="3547460" cy="26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людмила\Desktop\проект Цыплята\цыплята\20141214_1147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22" y="4316269"/>
            <a:ext cx="3542167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людмила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" y="0"/>
            <a:ext cx="3657599" cy="68579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51720" y="692696"/>
            <a:ext cx="6552728" cy="3744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Всем  вам спасибо за внимание, </a:t>
            </a:r>
          </a:p>
          <a:p>
            <a:endParaRPr lang="ru-RU" sz="3200" dirty="0" smtClean="0"/>
          </a:p>
          <a:p>
            <a:pPr algn="r"/>
            <a:r>
              <a:rPr lang="ru-RU" sz="3200" dirty="0" smtClean="0"/>
              <a:t>А нам с мамулей за наши старания!</a:t>
            </a:r>
          </a:p>
        </p:txBody>
      </p:sp>
      <p:pic>
        <p:nvPicPr>
          <p:cNvPr id="5123" name="Picture 3" descr="C:\Users\людмила\Desktop\проект Цыплята\цыплята\20140425_210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0247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людмила\Desktop\проект Цыплята\цыплята\20140422_080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188640"/>
            <a:ext cx="176166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209000"/>
            <a:ext cx="3384376" cy="4681726"/>
          </a:xfrm>
        </p:spPr>
        <p:txBody>
          <a:bodyPr/>
          <a:lstStyle/>
          <a:p>
            <a:pPr algn="l"/>
            <a:r>
              <a:rPr lang="ru-RU" dirty="0" smtClean="0"/>
              <a:t>К</a:t>
            </a:r>
            <a:r>
              <a:rPr lang="ru-RU" dirty="0" smtClean="0"/>
              <a:t>ак-то дома оказалась большая коробка, заглянула в нее я довольно робко, а там….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«Мама, кто это? Петушок или курица, </a:t>
            </a:r>
            <a:endParaRPr lang="ru-RU" dirty="0" smtClean="0"/>
          </a:p>
          <a:p>
            <a:pPr algn="l"/>
            <a:r>
              <a:rPr lang="ru-RU" dirty="0" smtClean="0"/>
              <a:t>и </a:t>
            </a:r>
            <a:r>
              <a:rPr lang="ru-RU" dirty="0" smtClean="0"/>
              <a:t>как в Москве он будет гулять на улице?»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87624" y="3501008"/>
            <a:ext cx="3346704" cy="2743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3957146" cy="2160240"/>
          </a:xfrm>
        </p:spPr>
        <p:txBody>
          <a:bodyPr/>
          <a:lstStyle/>
          <a:p>
            <a:r>
              <a:rPr lang="ru-RU" dirty="0" smtClean="0"/>
              <a:t>Стали смотреть в интернете, что за петух это, дети. </a:t>
            </a:r>
          </a:p>
          <a:p>
            <a:r>
              <a:rPr lang="ru-RU" dirty="0" smtClean="0"/>
              <a:t>Оказался породистый зверь, Брама куропатчатый.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932040" y="3429000"/>
            <a:ext cx="3346704" cy="2743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людмила\Desktop\brama_kuropatchataja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4752528" cy="30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людмила\Desktop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"/>
            <a:ext cx="5364089" cy="68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476672"/>
            <a:ext cx="5544616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И стали мы думать-гадать </a:t>
            </a:r>
          </a:p>
          <a:p>
            <a:pPr marL="45720" indent="0">
              <a:buNone/>
            </a:pPr>
            <a:r>
              <a:rPr lang="ru-RU" sz="2800" dirty="0" smtClean="0"/>
              <a:t>куда петуха девать: </a:t>
            </a:r>
          </a:p>
          <a:p>
            <a:pPr marL="45720" indent="0">
              <a:buNone/>
            </a:pPr>
            <a:r>
              <a:rPr lang="ru-RU" sz="2800" dirty="0" smtClean="0"/>
              <a:t>В суп-жалко,</a:t>
            </a:r>
          </a:p>
          <a:p>
            <a:pPr marL="45720" indent="0">
              <a:buNone/>
            </a:pPr>
            <a:r>
              <a:rPr lang="ru-RU" sz="2800" dirty="0" smtClean="0"/>
              <a:t>В ванну-жарко,</a:t>
            </a:r>
          </a:p>
          <a:p>
            <a:pPr marL="45720" indent="0">
              <a:buNone/>
            </a:pPr>
            <a:r>
              <a:rPr lang="ru-RU" sz="2800" dirty="0" smtClean="0"/>
              <a:t>В комнате-пахнет,</a:t>
            </a:r>
          </a:p>
          <a:p>
            <a:pPr marL="45720" indent="0">
              <a:buNone/>
            </a:pPr>
            <a:r>
              <a:rPr lang="ru-RU" sz="2800" dirty="0" smtClean="0"/>
              <a:t>У окна – кукарекает!!!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11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0237" y="332656"/>
            <a:ext cx="3346704" cy="3474720"/>
          </a:xfrm>
        </p:spPr>
        <p:txBody>
          <a:bodyPr/>
          <a:lstStyle/>
          <a:p>
            <a:r>
              <a:rPr lang="ru-RU" dirty="0" smtClean="0"/>
              <a:t>Вот наш петушок два дня прокукарекал -  и к бабушке поехал……</a:t>
            </a:r>
          </a:p>
          <a:p>
            <a:r>
              <a:rPr lang="ru-RU" dirty="0" smtClean="0"/>
              <a:t> В курятнике обосновался, Петуханом обозвался.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А  скоро и гостья к нему пожаловала – Цыполеточка.</a:t>
            </a:r>
          </a:p>
          <a:p>
            <a:r>
              <a:rPr lang="ru-RU" dirty="0" smtClean="0"/>
              <a:t>Курочка – молодка, несушка и красотка.</a:t>
            </a:r>
            <a:endParaRPr lang="ru-RU" dirty="0"/>
          </a:p>
        </p:txBody>
      </p:sp>
      <p:pic>
        <p:nvPicPr>
          <p:cNvPr id="5123" name="Picture 3" descr="C:\Users\людмила\Desktop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9969"/>
            <a:ext cx="5805000" cy="38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юдмила\Desktop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" y="2971803"/>
            <a:ext cx="2072637" cy="388619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4166175" cy="59832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Дождались мы лета и к бабушке смотреть на это:</a:t>
            </a:r>
          </a:p>
          <a:p>
            <a:pPr marL="45720" indent="0">
              <a:buNone/>
            </a:pPr>
            <a:r>
              <a:rPr lang="ru-RU" dirty="0"/>
              <a:t> Что за зверь –</a:t>
            </a:r>
          </a:p>
          <a:p>
            <a:pPr marL="45720" indent="0">
              <a:buNone/>
            </a:pPr>
            <a:r>
              <a:rPr lang="ru-RU" dirty="0" smtClean="0"/>
              <a:t>                        </a:t>
            </a:r>
            <a:r>
              <a:rPr lang="ru-RU" dirty="0"/>
              <a:t>инкубатор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. Нашей Цыполеточке помогатор.</a:t>
            </a:r>
            <a:endParaRPr lang="ru-RU" dirty="0"/>
          </a:p>
        </p:txBody>
      </p:sp>
      <p:pic>
        <p:nvPicPr>
          <p:cNvPr id="3074" name="Picture 2" descr="C:\Users\людмила\Desktop\incubator_463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18" y="33265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мила\Desktop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людмила\Pictures\Новая папка (3)\DSC0606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r="43496"/>
          <a:stretch/>
        </p:blipFill>
        <p:spPr bwMode="auto">
          <a:xfrm rot="16200000">
            <a:off x="3246146" y="3410400"/>
            <a:ext cx="1890856" cy="25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635896" y="2024844"/>
            <a:ext cx="7200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людмила\Desktop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мила\Desktop\88086474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78" y="1846907"/>
            <a:ext cx="12763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мила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5059"/>
            <a:ext cx="4519338" cy="2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260648"/>
            <a:ext cx="4663354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А тут как тут-не прошло и 2 минут посыпались цыплята-желтые ребята. </a:t>
            </a:r>
          </a:p>
          <a:p>
            <a:endParaRPr lang="ru-RU" dirty="0" smtClean="0"/>
          </a:p>
          <a:p>
            <a:r>
              <a:rPr lang="ru-RU" dirty="0" smtClean="0"/>
              <a:t>Вот и мне была потеха:  угощать цыплят для смеха. Клевали с ладошки хлебные крошки.</a:t>
            </a:r>
          </a:p>
          <a:p>
            <a:endParaRPr lang="ru-RU" dirty="0" smtClean="0"/>
          </a:p>
          <a:p>
            <a:r>
              <a:rPr lang="ru-RU" dirty="0" smtClean="0"/>
              <a:t>Пасти их на лужайке, наблюдать, что были в стайке.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283968" y="2492896"/>
            <a:ext cx="4464495" cy="3951288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Из </a:t>
            </a:r>
            <a:r>
              <a:rPr lang="ru-RU" i="1" dirty="0"/>
              <a:t>яйца, как из пелёнок,</a:t>
            </a:r>
            <a:br>
              <a:rPr lang="ru-RU" i="1" dirty="0"/>
            </a:br>
            <a:r>
              <a:rPr lang="ru-RU" i="1" dirty="0" smtClean="0"/>
              <a:t>Только выбрался</a:t>
            </a:r>
            <a:r>
              <a:rPr lang="ru-RU" i="1" dirty="0"/>
              <a:t> </a:t>
            </a:r>
            <a:r>
              <a:rPr lang="ru-RU" b="1" i="1" dirty="0"/>
              <a:t>цыплёнок</a:t>
            </a:r>
            <a:r>
              <a:rPr lang="ru-RU" i="1" dirty="0"/>
              <a:t> —</a:t>
            </a:r>
            <a:br>
              <a:rPr lang="ru-RU" i="1" dirty="0"/>
            </a:br>
            <a:r>
              <a:rPr lang="ru-RU" i="1" dirty="0"/>
              <a:t>И пошёл пушок пешком</a:t>
            </a:r>
            <a:br>
              <a:rPr lang="ru-RU" i="1" dirty="0"/>
            </a:br>
            <a:r>
              <a:rPr lang="ru-RU" i="1" dirty="0" smtClean="0"/>
              <a:t>Настоящим петушком!</a:t>
            </a:r>
            <a:endParaRPr lang="ru-RU" i="1" dirty="0"/>
          </a:p>
        </p:txBody>
      </p:sp>
      <p:pic>
        <p:nvPicPr>
          <p:cNvPr id="1028" name="Picture 4" descr="C:\Users\людмила\Desktop\7674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16023"/>
            <a:ext cx="288306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юдмила\Desktop\i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2697088" cy="2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332656"/>
            <a:ext cx="4251631" cy="3810871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Вот цыплятки подрастали, а мы за ними наблюдали:</a:t>
            </a:r>
          </a:p>
          <a:p>
            <a:pPr marL="45720" indent="0">
              <a:buNone/>
            </a:pPr>
            <a:r>
              <a:rPr lang="ru-RU" dirty="0" smtClean="0"/>
              <a:t>* Как под клушей прячутся</a:t>
            </a:r>
          </a:p>
          <a:p>
            <a:pPr marL="45720" indent="0">
              <a:buNone/>
            </a:pPr>
            <a:r>
              <a:rPr lang="ru-RU" dirty="0" smtClean="0"/>
              <a:t>Как от грома мечутся</a:t>
            </a:r>
          </a:p>
          <a:p>
            <a:pPr marL="45720" indent="0">
              <a:buNone/>
            </a:pPr>
            <a:r>
              <a:rPr lang="ru-RU" dirty="0" smtClean="0"/>
              <a:t>Как с Маруськой знакомятся</a:t>
            </a:r>
          </a:p>
          <a:p>
            <a:pPr marL="45720" indent="0">
              <a:buNone/>
            </a:pPr>
            <a:r>
              <a:rPr lang="ru-RU" dirty="0" smtClean="0"/>
              <a:t>Как с червячком  носятся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\Desktop\c69d8ec65e7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45" y="332656"/>
            <a:ext cx="4860032" cy="30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мила\Desktop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7" y="2636912"/>
            <a:ext cx="2808312" cy="26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дмила\Desktop\i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6" y="3713018"/>
            <a:ext cx="4893447" cy="2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404664"/>
            <a:ext cx="4032448" cy="3600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Лето, лето пролетело,</a:t>
            </a:r>
          </a:p>
          <a:p>
            <a:pPr marL="45720" indent="0">
              <a:buNone/>
            </a:pPr>
            <a:r>
              <a:rPr lang="ru-RU" dirty="0" smtClean="0"/>
              <a:t> вот и осень подоспела.</a:t>
            </a:r>
          </a:p>
          <a:p>
            <a:pPr marL="45720" indent="0">
              <a:buNone/>
            </a:pPr>
            <a:r>
              <a:rPr lang="ru-RU" dirty="0" smtClean="0"/>
              <a:t>Надо с цыплятами прощаться,</a:t>
            </a:r>
          </a:p>
          <a:p>
            <a:pPr marL="45720" indent="0">
              <a:buNone/>
            </a:pPr>
            <a:r>
              <a:rPr lang="ru-RU" dirty="0" smtClean="0"/>
              <a:t>В Москву надо собираться.</a:t>
            </a:r>
          </a:p>
          <a:p>
            <a:pPr marL="45720" indent="0">
              <a:buNone/>
            </a:pPr>
            <a:r>
              <a:rPr lang="ru-RU" dirty="0" smtClean="0"/>
              <a:t>А вы, цыплята, подрастайте,</a:t>
            </a:r>
          </a:p>
          <a:p>
            <a:pPr marL="45720" indent="0">
              <a:buNone/>
            </a:pPr>
            <a:r>
              <a:rPr lang="ru-RU" dirty="0" smtClean="0"/>
              <a:t> Нести яйца начинайте,</a:t>
            </a:r>
          </a:p>
          <a:p>
            <a:pPr marL="45720" indent="0">
              <a:buNone/>
            </a:pPr>
            <a:r>
              <a:rPr lang="ru-RU" dirty="0" smtClean="0"/>
              <a:t>Будут курочки-пеструшки </a:t>
            </a:r>
          </a:p>
          <a:p>
            <a:pPr marL="45720" indent="0">
              <a:buNone/>
            </a:pPr>
            <a:r>
              <a:rPr lang="ru-RU" dirty="0" smtClean="0"/>
              <a:t>Петушки  и мамы-клушки.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мила\Desktop\20141123_154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5354" y="1060173"/>
            <a:ext cx="582013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3382317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1" y="499635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мила\Desktop\4388333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0" y="4005064"/>
            <a:ext cx="2120266" cy="19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дмила\Desktop\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99916"/>
            <a:ext cx="2568486" cy="31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4536504" cy="3600400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По цыплятам здесь скучаю, часто лето вспоминаю, книжки детские читаю,</a:t>
            </a:r>
          </a:p>
          <a:p>
            <a:pPr algn="l"/>
            <a:r>
              <a:rPr lang="ru-RU" dirty="0" smtClean="0"/>
              <a:t>и картинки к ним листаю.</a:t>
            </a:r>
          </a:p>
          <a:p>
            <a:pPr algn="l"/>
            <a:r>
              <a:rPr lang="ru-RU" dirty="0" smtClean="0"/>
              <a:t>Собрала про них загадки, и раскрасила отгадки.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476672"/>
            <a:ext cx="3346704" cy="157862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мила\Desktop\проект Цыплята\цыплята\20141214_123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6969" y="3031319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проект Цыплята\цыплята\20141214_1234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12933"/>
          <a:stretch/>
        </p:blipFill>
        <p:spPr bwMode="auto">
          <a:xfrm rot="5400000">
            <a:off x="4611975" y="246886"/>
            <a:ext cx="2857151" cy="27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мила\Desktop\проект Цыплята\цыплята\20141214_123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7670" y="3451365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людмила\Desktop\3382317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20" y="-33188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людмила\Desktop\i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" y="2971803"/>
            <a:ext cx="2072637" cy="388619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людмила\Desktop\3382317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55" y="-33188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мила\Desktop\проект Цыплята\цыплята\20141214_1231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9476" y="3347221"/>
            <a:ext cx="2385052" cy="17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1056</TotalTime>
  <Words>316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Куриная история…  проект подготовили: Арсентьевы Арина и Людмила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Подарили маме петуха…</dc:title>
  <dc:creator>людмила</dc:creator>
  <cp:lastModifiedBy>Людмила</cp:lastModifiedBy>
  <cp:revision>26</cp:revision>
  <dcterms:created xsi:type="dcterms:W3CDTF">2014-12-07T07:17:26Z</dcterms:created>
  <dcterms:modified xsi:type="dcterms:W3CDTF">2014-12-14T18:45:37Z</dcterms:modified>
</cp:coreProperties>
</file>