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60" r:id="rId4"/>
    <p:sldId id="259" r:id="rId5"/>
    <p:sldId id="261" r:id="rId6"/>
    <p:sldId id="268" r:id="rId7"/>
    <p:sldId id="262" r:id="rId8"/>
    <p:sldId id="264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09" autoAdjust="0"/>
    <p:restoredTop sz="94660"/>
  </p:normalViewPr>
  <p:slideViewPr>
    <p:cSldViewPr>
      <p:cViewPr>
        <p:scale>
          <a:sx n="66" d="100"/>
          <a:sy n="66" d="100"/>
        </p:scale>
        <p:origin x="-126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95E81-7E6A-4B42-A6BE-8FEB0327823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706F-2D82-4B5F-ADEB-160A47FC68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298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Педагогический опыт художественно- творческого развития ребенка средствами изобразительной и театрализованной деятельности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Кыткина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Марина Николаевна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ГБДОУ№32 Выборгского района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 Петербург 2014г.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1643074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Праздник, посвященный Дню Победы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EDC0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438149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DC0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9124" cy="332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DC0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7752" y="3343314"/>
            <a:ext cx="4686248" cy="35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EDC0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"/>
            <a:ext cx="457200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372476" cy="2000264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забыт, ничто не забыто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pPr marL="180000" indent="3429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разделены во времени с непосредственными участниками Отечественной войны уже несколькими поколениями. Каждое следующее поколение знает о Второй мировой войне все меньше и меньше. </a:t>
            </a:r>
          </a:p>
          <a:p>
            <a:pPr marL="180000"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в дошкольном возрасте ребенок должен знать, в какой стране он живет, чем  она отличается от других стран, как боролась с врагами во имя мира на нашей земле, во имя безоблачного детства маленьких граждан. Поэтому мы взяли тему проекта «Никто не забыт, ничто не забыто».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народной памяти, чувство благодарности к ветеранам ВОВ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любовь к Родине, интерес к ее героической истории;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чувство гордости за воинов –защитников;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любовь и уважение к ветеранам войны,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защитникам блокадного Ленинграда,вызвать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желание быть похожими на них;</a:t>
            </a:r>
          </a:p>
          <a:p>
            <a:pPr marL="514350" indent="-51435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Обогатить представление детей о мужестве, героизме, отваге народа, о значении победы нашего народа в ВОВ.</a:t>
            </a:r>
          </a:p>
          <a:p>
            <a:pPr marL="514350" indent="-51435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представление детей об армии ( в годы ВОВ храбро сражались и защищали нашу страну от  врагов).</a:t>
            </a:r>
          </a:p>
          <a:p>
            <a:pPr marL="514350" indent="-51435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связную речь, через пересказ текстов, разучивание стихотворений о войне.</a:t>
            </a:r>
          </a:p>
          <a:p>
            <a:pPr marL="514350" indent="-51435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музыкальный кругозор детей. Развить интерес к песням, созданным в дни ВОВ, познакомить с песнями о войне.</a:t>
            </a:r>
          </a:p>
          <a:p>
            <a:pPr marL="514350" indent="-51435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Привлечь родителей к совместным познавательно- тематическим мероприятиям. Сформировать у родителей активную позицию в воспитании и образовании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71406" y="714356"/>
            <a:ext cx="2786082" cy="14287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2928926" y="714356"/>
            <a:ext cx="2928958" cy="15716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произведений  и разучивание стихотворений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6000760" y="642918"/>
            <a:ext cx="2714644" cy="17859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 воспитателя о ВОВ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71438" y="2285992"/>
            <a:ext cx="2500298" cy="164307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 презентаций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2857488" y="2357430"/>
            <a:ext cx="2786082" cy="17145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Рассматривание иллюстраций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5929322" y="2428868"/>
            <a:ext cx="2786082" cy="15716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Сюжетно-ролевые игры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0" y="4509120"/>
            <a:ext cx="2928958" cy="164307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Разучивание песен и танцев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3071802" y="4286256"/>
            <a:ext cx="3000396" cy="178592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Рисование, аппликация и конструирование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6072198" y="4429132"/>
            <a:ext cx="3071802" cy="214311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праздника посвященному Дню Победы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860032" y="1772816"/>
            <a:ext cx="3024336" cy="17281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снятия блокады Ленинграда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395536" y="1700808"/>
            <a:ext cx="3744416" cy="194421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ru-RU" dirty="0" smtClean="0"/>
              <a:t>Экскурсии с   родителями: Пискаревское кладбище, мемориал «900 дней -900 ночей»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«Блокада», «900 дней - имя твое бессмертно», «Российская армия», «Наше Отечество», «Рода войск», «Мальчики- будущие защитники Родины», «Солдаты идут в бой», «Как украшают город к празднику», «Где я был 9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мая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», «Мой прадедушка»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Стихи и произведения: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 Полякова «Город у залива», В. Руденко «Мужской праздник», С. Маршак «Ленинградское кольцо», Л. Кассиль «Главное войско», и д.р.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Презентации: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 70 -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снятия блокады Ленинграда», «День Победы».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игры: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«Моряки», «Летчики», «Солдаты», «Пограничники», «Саперы», игра- ситуация «Армейский порядок».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Песни: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Д. Чибисова и А. Филиппенко «Вечный огонь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«Ленинградцы», «Бравые солдаты», «Священная война», «Аист на крыше»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Ритмопластика: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«Военный марш», «Морячка», «Синий платочек».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Аппликация: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«Открытка ветерану», «Танк», «Военный корабль».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Рисование: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«Военная техника», «Ракеты», «Символы к Дню Победы», «Праздничный салют»,«Конкурс плакатов к Дню Победы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«День снятия блокады Ленинграда».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Лепка: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«Разорванное кольцо»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GEDC0413.JPG"/>
          <p:cNvPicPr>
            <a:picLocks noChangeAspect="1"/>
          </p:cNvPicPr>
          <p:nvPr/>
        </p:nvPicPr>
        <p:blipFill>
          <a:blip r:embed="rId2" cstate="print"/>
          <a:srcRect t="2994" r="3717"/>
          <a:stretch>
            <a:fillRect/>
          </a:stretch>
        </p:blipFill>
        <p:spPr>
          <a:xfrm rot="5400000">
            <a:off x="5335782" y="3308163"/>
            <a:ext cx="3786188" cy="331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EDC0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00628" y="142852"/>
            <a:ext cx="3952871" cy="296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EDC0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7133"/>
            <a:ext cx="4048121" cy="303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DC04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28612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DC0414.JPG"/>
          <p:cNvPicPr>
            <a:picLocks noChangeAspect="1"/>
          </p:cNvPicPr>
          <p:nvPr/>
        </p:nvPicPr>
        <p:blipFill>
          <a:blip r:embed="rId2" cstate="print"/>
          <a:srcRect r="10555" b="7424"/>
          <a:stretch>
            <a:fillRect/>
          </a:stretch>
        </p:blipFill>
        <p:spPr>
          <a:xfrm>
            <a:off x="214282" y="428604"/>
            <a:ext cx="4089533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DC0410.JPG"/>
          <p:cNvPicPr>
            <a:picLocks noChangeAspect="1"/>
          </p:cNvPicPr>
          <p:nvPr/>
        </p:nvPicPr>
        <p:blipFill>
          <a:blip r:embed="rId3" cstate="print"/>
          <a:srcRect t="6518"/>
          <a:stretch>
            <a:fillRect/>
          </a:stretch>
        </p:blipFill>
        <p:spPr>
          <a:xfrm>
            <a:off x="4429092" y="3552313"/>
            <a:ext cx="4714908" cy="330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EDC0411.JPG"/>
          <p:cNvPicPr>
            <a:picLocks noChangeAspect="1"/>
          </p:cNvPicPr>
          <p:nvPr/>
        </p:nvPicPr>
        <p:blipFill>
          <a:blip r:embed="rId4" cstate="print"/>
          <a:srcRect r="3507" b="4482"/>
          <a:stretch>
            <a:fillRect/>
          </a:stretch>
        </p:blipFill>
        <p:spPr>
          <a:xfrm>
            <a:off x="4429092" y="0"/>
            <a:ext cx="471490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521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Проект «Никто не забыт, ничто не забыто»</vt:lpstr>
      <vt:lpstr>Актуальность проекта</vt:lpstr>
      <vt:lpstr>Задачи проекта</vt:lpstr>
      <vt:lpstr>Реализация проекта</vt:lpstr>
      <vt:lpstr>Реализация проекта</vt:lpstr>
      <vt:lpstr>Слайд 7</vt:lpstr>
      <vt:lpstr>Слайд 8</vt:lpstr>
      <vt:lpstr>Слайд 9</vt:lpstr>
      <vt:lpstr>Праздник, посвященный Дню Победы</vt:lpstr>
      <vt:lpstr>Слайд 11</vt:lpstr>
      <vt:lpstr>Спасибо за внимание!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опыт художественно- творческого развития ребенка средствами изобразительной и театрализованной деятельности  Кыткина Марина Николаевна ГБДОУ№32 Выборгского района  Санкт- Петербург 2014г.  </dc:title>
  <dc:creator>Loner-XP</dc:creator>
  <cp:lastModifiedBy>User</cp:lastModifiedBy>
  <cp:revision>21</cp:revision>
  <dcterms:created xsi:type="dcterms:W3CDTF">2014-11-04T14:32:13Z</dcterms:created>
  <dcterms:modified xsi:type="dcterms:W3CDTF">2015-02-02T17:35:10Z</dcterms:modified>
</cp:coreProperties>
</file>