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1"/>
  </p:notesMasterIdLst>
  <p:sldIdLst>
    <p:sldId id="321" r:id="rId2"/>
    <p:sldId id="334" r:id="rId3"/>
    <p:sldId id="339" r:id="rId4"/>
    <p:sldId id="336" r:id="rId5"/>
    <p:sldId id="338" r:id="rId6"/>
    <p:sldId id="329" r:id="rId7"/>
    <p:sldId id="330" r:id="rId8"/>
    <p:sldId id="331" r:id="rId9"/>
    <p:sldId id="340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00EE0-3771-4593-8239-46F882E3DB4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F3E43-3456-46AF-B98B-0A3E24CCC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4572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cap="all" dirty="0" smtClean="0"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  <a:cs typeface="Aharoni" pitchFamily="2" charset="-79"/>
              </a:rPr>
              <a:t>       </a:t>
            </a:r>
            <a:r>
              <a:rPr lang="ru-RU" sz="1400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 учреждение</a:t>
            </a:r>
            <a:br>
              <a:rPr lang="ru-RU" sz="1400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     «Детский сад компенсирующего вида «Орленок»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1пк\Desktop\картинки\orj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190500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2438400" y="2286000"/>
            <a:ext cx="5181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b="1" dirty="0" smtClean="0"/>
              <a:t>Проект: «Сохрани свое здоровье сам»</a:t>
            </a:r>
          </a:p>
          <a:p>
            <a:pPr algn="ctr">
              <a:buNone/>
            </a:pPr>
            <a:r>
              <a:rPr lang="ru-RU" sz="2000" dirty="0" smtClean="0"/>
              <a:t>Старшая группа «Росток»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20255" y="6248400"/>
            <a:ext cx="6293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Воспитатель:  </a:t>
            </a:r>
            <a:r>
              <a:rPr lang="ru-RU" dirty="0" err="1" smtClean="0"/>
              <a:t>Кайлачакова</a:t>
            </a:r>
            <a:r>
              <a:rPr lang="ru-RU" dirty="0" smtClean="0"/>
              <a:t> И.В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048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Идея проекта: </a:t>
            </a:r>
            <a:r>
              <a:rPr lang="ru-RU" sz="2400" dirty="0" smtClean="0"/>
              <a:t>приобщение детей  дошкольного возраста к здоровому образу.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676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Цель проекта</a:t>
            </a:r>
            <a:r>
              <a:rPr lang="ru-RU" sz="2400" dirty="0" smtClean="0"/>
              <a:t>:  развитие интегративных качеств у детей.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2667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Задачи: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3276600"/>
            <a:ext cx="8686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р</a:t>
            </a:r>
            <a:r>
              <a:rPr lang="ru-RU" sz="2400" dirty="0" smtClean="0"/>
              <a:t>азвивать </a:t>
            </a:r>
            <a:r>
              <a:rPr lang="ru-RU" sz="2400" dirty="0" smtClean="0"/>
              <a:t>у дошкольников целостное  понимание здорового образа жизни;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в</a:t>
            </a:r>
            <a:r>
              <a:rPr lang="ru-RU" sz="2400" dirty="0" smtClean="0"/>
              <a:t>ыработка </a:t>
            </a:r>
            <a:r>
              <a:rPr lang="ru-RU" sz="2400" dirty="0" smtClean="0"/>
              <a:t>разумного отношения к своему здоровью, и ощущению здорового образа жизни как неотъемлемой части существования;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в</a:t>
            </a:r>
            <a:r>
              <a:rPr lang="ru-RU" sz="2400" dirty="0" smtClean="0"/>
              <a:t>оспитывать </a:t>
            </a:r>
            <a:r>
              <a:rPr lang="ru-RU" sz="2400" dirty="0" smtClean="0"/>
              <a:t>у детей созидательное отношение к своему здоровью.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3810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i="1" dirty="0" smtClean="0"/>
              <a:t>Предполагаемые результаты:</a:t>
            </a: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        для детей: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371600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buFont typeface="Wingdings" pitchFamily="2" charset="2"/>
              <a:buChar char="Ø"/>
            </a:pPr>
            <a:r>
              <a:rPr lang="ru-RU" dirty="0" smtClean="0"/>
              <a:t>Сформированные навыки здорового образа жизни.</a:t>
            </a:r>
            <a:endParaRPr lang="ru-RU" b="1" dirty="0" smtClean="0"/>
          </a:p>
          <a:p>
            <a:pPr algn="just" fontAlgn="base">
              <a:buFont typeface="Wingdings" pitchFamily="2" charset="2"/>
              <a:buChar char="Ø"/>
            </a:pPr>
            <a:r>
              <a:rPr lang="ru-RU" dirty="0" smtClean="0"/>
              <a:t>Правильное физическое развитие детского организма, повышение его сопротивляемости инфекциям.</a:t>
            </a:r>
            <a:endParaRPr lang="ru-RU" b="1" dirty="0" smtClean="0"/>
          </a:p>
          <a:p>
            <a:pPr algn="just" fontAlgn="base">
              <a:buFont typeface="Wingdings" pitchFamily="2" charset="2"/>
              <a:buChar char="Ø"/>
            </a:pPr>
            <a:r>
              <a:rPr lang="ru-RU" dirty="0" err="1" smtClean="0"/>
              <a:t>Сформированность</a:t>
            </a:r>
            <a:r>
              <a:rPr lang="ru-RU" dirty="0" smtClean="0"/>
              <a:t> гигиенической культуры, наличие потребности в здоровом образе жизни и возможностей его обеспечения.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2819400"/>
            <a:ext cx="845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/>
              <a:t>для родителей:</a:t>
            </a:r>
            <a:endParaRPr lang="ru-RU" b="1" dirty="0" smtClean="0"/>
          </a:p>
          <a:p>
            <a:pPr lvl="0" fontAlgn="base">
              <a:buFont typeface="Wingdings" pitchFamily="2" charset="2"/>
              <a:buChar char="Ø"/>
            </a:pPr>
            <a:r>
              <a:rPr lang="ru-RU" dirty="0" smtClean="0"/>
              <a:t>Сформированная активная родительская позиция.</a:t>
            </a:r>
            <a:endParaRPr lang="ru-RU" b="1" dirty="0" smtClean="0"/>
          </a:p>
          <a:p>
            <a:pPr lvl="0" fontAlgn="base">
              <a:buFont typeface="Wingdings" pitchFamily="2" charset="2"/>
              <a:buChar char="Ø"/>
            </a:pPr>
            <a:r>
              <a:rPr lang="ru-RU" dirty="0" smtClean="0"/>
              <a:t>Повышение компетентности родителей в вопросах здорового образа жизни.</a:t>
            </a:r>
            <a:endParaRPr lang="ru-RU" b="1" dirty="0" smtClean="0"/>
          </a:p>
          <a:p>
            <a:pPr lvl="0" fontAlgn="base">
              <a:buFont typeface="Wingdings" pitchFamily="2" charset="2"/>
              <a:buChar char="Ø"/>
            </a:pPr>
            <a:r>
              <a:rPr lang="ru-RU" dirty="0" smtClean="0"/>
              <a:t>Активное участие родителей в жизни детского сада.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343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52400" y="5943600"/>
            <a:ext cx="6983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Участники проекта:</a:t>
            </a:r>
            <a:r>
              <a:rPr lang="ru-RU" dirty="0" smtClean="0"/>
              <a:t> педагоги, воспитанники, родители.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Ирина\Desktop\фото\SDC11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66800"/>
            <a:ext cx="76200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3726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Ирина\Desktop\фото\SDC11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77724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1752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676400"/>
            <a:ext cx="1752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6764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396240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411480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0" y="533400"/>
            <a:ext cx="7010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Упражнение «Подбирай, называй, запоминай»,</a:t>
            </a:r>
            <a:br>
              <a:rPr lang="ru-RU" dirty="0" smtClean="0"/>
            </a:br>
            <a:r>
              <a:rPr lang="ru-RU" dirty="0" smtClean="0"/>
              <a:t>«Один- много», «Назови ласково».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02920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81000"/>
            <a:ext cx="18573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5181600"/>
            <a:ext cx="2495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1828800"/>
            <a:ext cx="1390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312420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3048000"/>
            <a:ext cx="13716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57600" y="4191000"/>
            <a:ext cx="1390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438400" y="533400"/>
            <a:ext cx="41148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Упражнение «Что для чего?»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43000"/>
            <a:ext cx="2057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038600"/>
            <a:ext cx="19050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038600"/>
            <a:ext cx="19812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1219200"/>
            <a:ext cx="19050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981200" y="609600"/>
            <a:ext cx="67281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Упражнение «Скажи наоборот», «Скажи одним словом».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38200" y="1828800"/>
            <a:ext cx="73627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5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933</TotalTime>
  <Words>182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компенсирующего вида - Орленок»</dc:title>
  <dc:creator>Ирина</dc:creator>
  <cp:lastModifiedBy>Ирина</cp:lastModifiedBy>
  <cp:revision>107</cp:revision>
  <dcterms:created xsi:type="dcterms:W3CDTF">2013-01-12T04:16:57Z</dcterms:created>
  <dcterms:modified xsi:type="dcterms:W3CDTF">2015-02-03T14:32:20Z</dcterms:modified>
</cp:coreProperties>
</file>