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2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B6D2-B305-4BB5-874F-E5148FEDABA9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DA107-08A1-49A0-81B0-0CFECAFCC6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B6D2-B305-4BB5-874F-E5148FEDABA9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DA107-08A1-49A0-81B0-0CFECAFCC6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B6D2-B305-4BB5-874F-E5148FEDABA9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DA107-08A1-49A0-81B0-0CFECAFCC6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B6D2-B305-4BB5-874F-E5148FEDABA9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DA107-08A1-49A0-81B0-0CFECAFCC6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B6D2-B305-4BB5-874F-E5148FEDABA9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6"/>
            <a:ext cx="762000" cy="365125"/>
          </a:xfrm>
        </p:spPr>
        <p:txBody>
          <a:bodyPr/>
          <a:lstStyle/>
          <a:p>
            <a:fld id="{662DA107-08A1-49A0-81B0-0CFECAFCC6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B6D2-B305-4BB5-874F-E5148FEDABA9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DA107-08A1-49A0-81B0-0CFECAFCC6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1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B6D2-B305-4BB5-874F-E5148FEDABA9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DA107-08A1-49A0-81B0-0CFECAFCC6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B6D2-B305-4BB5-874F-E5148FEDABA9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DA107-08A1-49A0-81B0-0CFECAFCC6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B6D2-B305-4BB5-874F-E5148FEDABA9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DA107-08A1-49A0-81B0-0CFECAFCC6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B6D2-B305-4BB5-874F-E5148FEDABA9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DA107-08A1-49A0-81B0-0CFECAFCC6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B6D2-B305-4BB5-874F-E5148FEDABA9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DA107-08A1-49A0-81B0-0CFECAFCC6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2C3B6D2-B305-4BB5-874F-E5148FEDABA9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62DA107-08A1-49A0-81B0-0CFECAFCC6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split orient="vert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785926"/>
            <a:ext cx="8229600" cy="3071834"/>
          </a:xfrm>
        </p:spPr>
        <p:txBody>
          <a:bodyPr>
            <a:normAutofit/>
          </a:bodyPr>
          <a:lstStyle/>
          <a:p>
            <a:r>
              <a:rPr lang="ru-RU" sz="6600" dirty="0" smtClean="0">
                <a:ln w="6350">
                  <a:solidFill>
                    <a:srgbClr val="00B050"/>
                  </a:solidFill>
                </a:ln>
              </a:rPr>
              <a:t>Друг </a:t>
            </a:r>
            <a:br>
              <a:rPr lang="ru-RU" sz="6600" dirty="0" smtClean="0">
                <a:ln w="6350">
                  <a:solidFill>
                    <a:srgbClr val="00B050"/>
                  </a:solidFill>
                </a:ln>
              </a:rPr>
            </a:br>
            <a:r>
              <a:rPr lang="ru-RU" sz="6600" dirty="0" smtClean="0">
                <a:ln w="6350">
                  <a:solidFill>
                    <a:srgbClr val="00B050"/>
                  </a:solidFill>
                </a:ln>
              </a:rPr>
              <a:t/>
            </a:r>
            <a:br>
              <a:rPr lang="ru-RU" sz="6600" dirty="0" smtClean="0">
                <a:ln w="6350">
                  <a:solidFill>
                    <a:srgbClr val="00B050"/>
                  </a:solidFill>
                </a:ln>
              </a:rPr>
            </a:br>
            <a:r>
              <a:rPr lang="ru-RU" sz="6600" dirty="0" smtClean="0">
                <a:ln w="6350">
                  <a:solidFill>
                    <a:srgbClr val="00B050"/>
                  </a:solidFill>
                </a:ln>
              </a:rPr>
              <a:t>детей</a:t>
            </a:r>
            <a:endParaRPr lang="ru-RU" sz="6600" dirty="0">
              <a:ln w="6350">
                <a:solidFill>
                  <a:srgbClr val="00B050"/>
                </a:solidFill>
              </a:ln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Светлана Каширина\Ореховой Н.А\Багаж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08" y="428604"/>
            <a:ext cx="5014829" cy="60763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2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Светлана Каширина\Ореховой Н.А\О глупом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5984" y="428604"/>
            <a:ext cx="4656329" cy="60559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2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Светлана Каширина\Ореховой Н.А\Об умном мышонк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08" y="428604"/>
            <a:ext cx="4714908" cy="61765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2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Светлана Каширина\Ореховой Н.А\Детки в клетк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08" y="357166"/>
            <a:ext cx="4856900" cy="61591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2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Светлана Каширина\Ореховой Н.А\Кроссворд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500042"/>
            <a:ext cx="8429684" cy="58333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2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Светлана Каширина\Ореховой Н.А\Кроссворд.t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500042"/>
            <a:ext cx="8376872" cy="583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2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Светлана Каширина\Ореховой Н.А\Портрет с книгам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28794" y="285728"/>
            <a:ext cx="5414503" cy="6328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2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Светлана Каширина\Ореховой Н.А\Книг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66" y="357166"/>
            <a:ext cx="6240503" cy="62405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2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Светлана Каширина\Ореховой Н.А\Маршак плака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9" y="500042"/>
            <a:ext cx="8522621" cy="60007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2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Светлана Каширина\Ореховой Н.А\Маршак поэ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500043"/>
            <a:ext cx="7929619" cy="59472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2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Светлана Каширина\Ореховой Н.А\Маршак переводчи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1" y="428604"/>
            <a:ext cx="7929599" cy="5947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2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Светлана Каширина\Ореховой Н.А\Робин Боби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71670" y="428604"/>
            <a:ext cx="4859807" cy="61795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2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Светлана Каширина\Ореховой Н.А\Рассеянны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28860" y="428604"/>
            <a:ext cx="4286279" cy="61058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2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D:\Светлана Каширина\Ореховой Н.А\Мяч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642918"/>
            <a:ext cx="8656530" cy="55900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2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Светлана Каширина\Ореховой Н.А\Почт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571480"/>
            <a:ext cx="8551565" cy="57087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2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Светлана Каширина\Ореховой Н.А\Азбука Б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071546"/>
            <a:ext cx="8392973" cy="4714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2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29">
      <a:dk1>
        <a:sysClr val="windowText" lastClr="000000"/>
      </a:dk1>
      <a:lt1>
        <a:sysClr val="window" lastClr="FFFFFF"/>
      </a:lt1>
      <a:dk2>
        <a:srgbClr val="66FF66"/>
      </a:dk2>
      <a:lt2>
        <a:srgbClr val="FFF877"/>
      </a:lt2>
      <a:accent1>
        <a:srgbClr val="FEF000"/>
      </a:accent1>
      <a:accent2>
        <a:srgbClr val="FFF98D"/>
      </a:accent2>
      <a:accent3>
        <a:srgbClr val="FEF000"/>
      </a:accent3>
      <a:accent4>
        <a:srgbClr val="FFF329"/>
      </a:accent4>
      <a:accent5>
        <a:srgbClr val="FEF000"/>
      </a:accent5>
      <a:accent6>
        <a:srgbClr val="FFF654"/>
      </a:accent6>
      <a:hlink>
        <a:srgbClr val="FFF41D"/>
      </a:hlink>
      <a:folHlink>
        <a:srgbClr val="FEF00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</TotalTime>
  <Words>1</Words>
  <Application>Microsoft Office PowerPoint</Application>
  <PresentationFormat>Экран (4:3)</PresentationFormat>
  <Paragraphs>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Друг   детей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 Каширина</dc:creator>
  <cp:lastModifiedBy>Светлана Каширина</cp:lastModifiedBy>
  <cp:revision>11</cp:revision>
  <dcterms:created xsi:type="dcterms:W3CDTF">2013-03-21T11:15:53Z</dcterms:created>
  <dcterms:modified xsi:type="dcterms:W3CDTF">2013-03-26T14:41:39Z</dcterms:modified>
</cp:coreProperties>
</file>