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0F1F-5E06-4351-BC4A-039C1850DA2C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225C-D046-43E7-8B8C-688D7E768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0F1F-5E06-4351-BC4A-039C1850DA2C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225C-D046-43E7-8B8C-688D7E768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0F1F-5E06-4351-BC4A-039C1850DA2C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225C-D046-43E7-8B8C-688D7E768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0F1F-5E06-4351-BC4A-039C1850DA2C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225C-D046-43E7-8B8C-688D7E768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0F1F-5E06-4351-BC4A-039C1850DA2C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225C-D046-43E7-8B8C-688D7E768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0F1F-5E06-4351-BC4A-039C1850DA2C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225C-D046-43E7-8B8C-688D7E768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0F1F-5E06-4351-BC4A-039C1850DA2C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225C-D046-43E7-8B8C-688D7E768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0F1F-5E06-4351-BC4A-039C1850DA2C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225C-D046-43E7-8B8C-688D7E768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0F1F-5E06-4351-BC4A-039C1850DA2C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225C-D046-43E7-8B8C-688D7E768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0F1F-5E06-4351-BC4A-039C1850DA2C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225C-D046-43E7-8B8C-688D7E768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0F1F-5E06-4351-BC4A-039C1850DA2C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225C-D046-43E7-8B8C-688D7E768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30F1F-5E06-4351-BC4A-039C1850DA2C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A225C-D046-43E7-8B8C-688D7E768A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584175"/>
          </a:xfrm>
        </p:spPr>
        <p:txBody>
          <a:bodyPr>
            <a:normAutofit fontScale="90000"/>
          </a:bodyPr>
          <a:lstStyle/>
          <a:p>
            <a:r>
              <a:rPr lang="ru-RU" sz="6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Загадки о животных леса.</a:t>
            </a:r>
            <a:endParaRPr lang="ru-RU" sz="6000" b="1" i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52088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B0F0"/>
                </a:solidFill>
              </a:rPr>
              <a:t>Воспитатель старшей группы</a:t>
            </a:r>
          </a:p>
          <a:p>
            <a:pPr algn="r"/>
            <a:r>
              <a:rPr lang="ru-RU" dirty="0" smtClean="0">
                <a:solidFill>
                  <a:srgbClr val="00B0F0"/>
                </a:solidFill>
              </a:rPr>
              <a:t>Фатеева Валентина Васильевна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Государственное бюджетное дошкольное образовательное учреждение  детский сад №41 Красногвардейского района Санкт-Петербурга</a:t>
            </a:r>
            <a:r>
              <a:rPr lang="ru-RU" b="1" dirty="0" smtClean="0"/>
              <a:t>.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65104"/>
            <a:ext cx="8229600" cy="216024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Дикий зверь тропой бежит,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как хрюкнет, завизжит.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ним детишек караван,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зверь лесной – …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282481865_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5" y="333374"/>
            <a:ext cx="5112568" cy="3743697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Хвост веслом! Пловец отменный!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и мех имеет ценный,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 «хатки» и плотины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ветвей, камней и тины.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2664f2cc4d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0460" y="2060575"/>
            <a:ext cx="5934518" cy="4065588"/>
          </a:xfr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8679042_1318795459_bestshot46www_nevsepic_com_u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484784"/>
            <a:ext cx="3200502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373042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Хожу в пушистой шубе,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Живу в густом лесу.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В дупле на старом дубе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Орешки я </a:t>
            </a:r>
            <a:r>
              <a:rPr lang="ru-RU" sz="3200" b="1" dirty="0" smtClean="0">
                <a:solidFill>
                  <a:srgbClr val="002060"/>
                </a:solidFill>
              </a:rPr>
              <a:t>грызу.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404664"/>
            <a:ext cx="4330824" cy="525658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иголок колобок.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свернулся здесь в клубок?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поймёшь, где хвост, где носик,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спине продукты носит.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общем, сразу не поймёшь.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же это всё же?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1253051201_b258189fff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4464372" cy="3672408"/>
          </a:xfr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632271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стае серый, словно тень,</a:t>
            </a:r>
            <a:b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Рыщет по лесу. Лишь день</a:t>
            </a:r>
            <a:b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Тихо склонится к закату,</a:t>
            </a:r>
            <a:b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начнёт петь серенаду!</a:t>
            </a:r>
            <a:b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Разлетится песнь как вести! -</a:t>
            </a:r>
            <a:b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Вмиг замрёт вся жизнь на месте:</a:t>
            </a:r>
            <a:b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Заяц в поле не бежит -</a:t>
            </a:r>
            <a:b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кустом сидит, дрожит!</a:t>
            </a:r>
            <a:b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олень, и даже мыши</a:t>
            </a:r>
            <a:b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Ночь не спят, коль с ветром слышат</a:t>
            </a:r>
            <a:b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Долетевшую волну -</a:t>
            </a:r>
            <a:b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 протяжный на Луну!</a:t>
            </a:r>
            <a:b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Ведь в охоте знает толк</a:t>
            </a:r>
            <a:b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Тот певец - зубастый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643025a46f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4032448" cy="4450703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 деревьями, кустами</a:t>
            </a:r>
            <a:br>
              <a:rPr lang="ru-RU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Промелькнуло быстро пламя.</a:t>
            </a:r>
            <a:br>
              <a:rPr lang="ru-RU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Промелькнуло, пробежало,</a:t>
            </a:r>
            <a:br>
              <a:rPr lang="ru-RU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Нет ни дыма, ни пожара</a:t>
            </a:r>
            <a:r>
              <a:rPr lang="ru-RU" dirty="0" smtClean="0">
                <a:solidFill>
                  <a:schemeClr val="accent6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lis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636838"/>
            <a:ext cx="5688632" cy="3672482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3754760" cy="596267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чаще леса, где кругом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Тишина да бурелом,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 одной где нет дороги,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Сплю я зиму всю в берлоге.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 лете до весны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 цветные снятся сны: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у леса на опушке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Собирал весь день свинушки,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кустам искал малинку,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Подставляя солнцу спинку.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Мёд у пчёл таскал украдкой,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Прикрываясь бурой лапкой.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Желудей, орехов, ягод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Наедался сразу на год!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И, пригревшись, на полянке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Подпевал я коноплянке -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Начинал ей в такт реветь!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зовут меня? 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ears-bears-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340768"/>
            <a:ext cx="4464496" cy="3888431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603468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Хрупок и мал. Небольшого он веса.</a:t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Бегает в шубке блестящей по лесу.</a:t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Вырубки любит, полянки, опушки…</a:t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Клинышком хвостик и длинные ушки.</a:t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Летняя лежка - под кустиком в ямке.</a:t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Гнезда из трав себе делают самки,</a:t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должны малыши появиться.</a:t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Рыси и волки, орлы и лисицы</a:t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опасны для этого рода.</a:t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Прытью его наградила природа.</a:t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 одуванчик, цикорий, люцерну…</a:t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вот зимою питается скверно:</a:t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Ветошью трав, семенами, корою…</a:t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Туго приходится вьюжной порою.</a:t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Имя  зверька поскорей отгадай-ка!</a:t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Правильно. Это, конечно же…</a:t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ed_gallery_251_149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4032002" cy="4464496"/>
          </a:xfr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625070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Пятнистая хищница, леса гроза,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ушках по кисточке, злые глаза.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Живёт она в тёмной чащобе лесной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лучше её обходить стороной.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лесу скитается целую ночь.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звери спешат от разбойницы прочь.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дерево может залезть без труда,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птиц зазевавшихся это беда.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Добычей зайчишка-беляк может стать,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Глухарь или рябчик, коль будут дремать.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Прогнать ты не сможешь её словом “брысь”.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Разбойница эта, конечно же …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243501721_ris_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548681"/>
            <a:ext cx="4546154" cy="4104456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Трав копытами касаясь,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Ходит по лесу красавец,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Ходит смело и легко,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Рога раскинув широко. 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8148734668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492374"/>
            <a:ext cx="5760639" cy="3816945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4482</TotalTime>
  <Words>83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Загадки о животных леса.</vt:lpstr>
      <vt:lpstr>Хожу в пушистой шубе, Живу в густом лесу. В дупле на старом дубе Орешки я грызу.</vt:lpstr>
      <vt:lpstr>Из иголок колобок. Кто свернулся здесь в клубок? Не поймёшь, где хвост, где носик, На спине продукты носит. В общем, сразу не поймёшь. Кто же это всё же? </vt:lpstr>
      <vt:lpstr>В стае серый, словно тень, Рыщет по лесу. Лишь день Тихо склонится к закату, Он начнёт петь серенаду! Разлетится песнь как вести! - Вмиг замрёт вся жизнь на месте: Заяц в поле не бежит - Под кустом сидит, дрожит! И олень, и даже мыши Ночь не спят, коль с ветром слышат Долетевшую волну - Вой протяжный на Луну! Ведь в охоте знает толк Тот певец - зубастый  </vt:lpstr>
      <vt:lpstr>За деревьями, кустами Промелькнуло быстро пламя. Промелькнуло, пробежало, Нет ни дыма, ни пожара. </vt:lpstr>
      <vt:lpstr>В чаще леса, где кругом Тишина да бурелом, Ни одной где нет дороги, Сплю я зиму всю в берлоге. И о лете до весны Мне цветные снятся сны: Как у леса на опушке Собирал весь день свинушки, По кустам искал малинку, Подставляя солнцу спинку. Мёд у пчёл таскал украдкой, Прикрываясь бурой лапкой. Желудей, орехов, ягод Наедался сразу на год! И, пригревшись, на полянке Подпевал я коноплянке - Начинал ей в такт реветь! Как зовут меня?  </vt:lpstr>
      <vt:lpstr>Хрупок и мал. Небольшого он веса. Бегает в шубке блестящей по лесу. Вырубки любит, полянки, опушки… Клинышком хвостик и длинные ушки. Летняя лежка - под кустиком в ямке. Гнезда из трав себе делают самки, Если должны малыши появиться. Рыси и волки, орлы и лисицы Очень опасны для этого рода. Прытью его наградила природа. Ест одуванчик, цикорий, люцерну… А вот зимою питается скверно: Ветошью трав, семенами, корою… Туго приходится вьюжной порою. Имя  зверька поскорей отгадай-ка! Правильно. Это, конечно же… </vt:lpstr>
      <vt:lpstr>Пятнистая хищница, леса гроза, На ушках по кисточке, злые глаза. Живёт она в тёмной чащобе лесной И лучше её обходить стороной. По лесу скитается целую ночь. Все звери спешат от разбойницы прочь. На дерево может залезть без труда, Для птиц зазевавшихся это беда. Добычей зайчишка-беляк может стать, Глухарь или рябчик, коль будут дремать. Прогнать ты не сможешь её словом “брысь”. Разбойница эта, конечно же … </vt:lpstr>
      <vt:lpstr>Трав копытами касаясь, Ходит по лесу красавец, Ходит смело и легко, Рога раскинув широко.  </vt:lpstr>
      <vt:lpstr>Дикий зверь тропой бежит, То как хрюкнет, завизжит. С ним детишек караван, Этот зверь лесной – … </vt:lpstr>
      <vt:lpstr>Хвост веслом! Пловец отменный! Да и мех имеет ценный, Строит «хатки» и плотины Из ветвей, камней и тины.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30</cp:revision>
  <dcterms:created xsi:type="dcterms:W3CDTF">2014-11-13T17:27:11Z</dcterms:created>
  <dcterms:modified xsi:type="dcterms:W3CDTF">2014-11-25T18:03:34Z</dcterms:modified>
</cp:coreProperties>
</file>