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6" r:id="rId2"/>
    <p:sldId id="257" r:id="rId3"/>
    <p:sldId id="261" r:id="rId4"/>
    <p:sldId id="259" r:id="rId5"/>
    <p:sldId id="260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77EA1B6-E13F-494B-B7E7-565313F5EA3C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49160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49161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2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3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9164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49165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6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7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8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9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9170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49171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72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73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9174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49175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76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77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78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79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9180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81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  <p:bldP spid="4915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915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97034-DFA9-4FAF-9CFC-CAB02BFE63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1EA32-1F50-462A-A3F5-3660657DFB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3B92739-9F91-42D6-85BA-EBEEA9FC42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60A72D1-DBA5-466E-82A6-D92C4FD345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2FD1E16-4D98-47CB-991B-029C8ED5B3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474A7-FE3F-446C-A8F5-DD2200F505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0E9CF-4D67-4002-ADF8-B73A0A19CE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7FDDC-9688-42A8-86FA-B7C161EECA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5F551-9EAB-4EDD-8876-54D74C69FE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54AA7-3347-4ACF-AC48-CBD1F45DA6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520B3-98DE-47FF-BD03-8BEB9FCBDA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219BE-F243-47A5-85AE-8D6F1CF366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549C3-3A99-4374-B497-5C80909C5D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A6C0E4-C624-4B0A-8B17-0178573A149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813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13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813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813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4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4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4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4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4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4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4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4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814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814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815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5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5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815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5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5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8156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815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5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5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6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6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6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6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6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4816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816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6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8168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8169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817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8171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817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7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7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7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7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7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7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7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4818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  <p:bldP spid="4813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813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813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813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813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81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52513"/>
            <a:ext cx="7772400" cy="2547937"/>
          </a:xfrm>
        </p:spPr>
        <p:txBody>
          <a:bodyPr/>
          <a:lstStyle/>
          <a:p>
            <a:r>
              <a:rPr lang="ru-RU"/>
              <a:t>Здравствуйте, коллеги !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/>
              <a:t>Я, Богунова Галина Анатольевна, воспитатель МДОУ № 2 г.Киржача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714349" y="2000240"/>
            <a:ext cx="3643338" cy="3514724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«Народ без народности тело без души»</a:t>
            </a:r>
          </a:p>
          <a:p>
            <a:pPr>
              <a:buNone/>
            </a:pPr>
            <a:r>
              <a:rPr lang="ru-RU" sz="2800" dirty="0" smtClean="0"/>
              <a:t>К.Д.Ушинский</a:t>
            </a:r>
            <a:endParaRPr lang="ru-RU" sz="28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Речевое развитие детей в проектной деятельности в изучении истории родного края</a:t>
            </a:r>
            <a:endParaRPr lang="ru-RU" sz="2800" dirty="0"/>
          </a:p>
        </p:txBody>
      </p:sp>
      <p:pic>
        <p:nvPicPr>
          <p:cNvPr id="9" name="Содержимое 8" descr="IMG_025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0450" y="2745740"/>
            <a:ext cx="3251200" cy="28264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Актуальность темы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1828800"/>
            <a:ext cx="7626350" cy="36576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   </a:t>
            </a:r>
            <a:r>
              <a:rPr lang="ru-RU" sz="2800" smtClean="0"/>
              <a:t>Сегодня</a:t>
            </a:r>
            <a:r>
              <a:rPr lang="ru-RU" sz="2800" smtClean="0"/>
              <a:t>, </a:t>
            </a:r>
            <a:r>
              <a:rPr lang="ru-RU" sz="2800" dirty="0" smtClean="0"/>
              <a:t>как развивается наука, в </a:t>
            </a:r>
            <a:r>
              <a:rPr lang="ru-RU" sz="2800" dirty="0" smtClean="0"/>
              <a:t>жизни </a:t>
            </a:r>
            <a:r>
              <a:rPr lang="ru-RU" sz="2800" smtClean="0"/>
              <a:t>появились компьютеры, </a:t>
            </a:r>
            <a:r>
              <a:rPr lang="ru-RU" sz="2800" dirty="0" smtClean="0"/>
              <a:t>занятость родителей, иностранные фильмы заполонили СМИ речевая активность детей падает. </a:t>
            </a:r>
          </a:p>
          <a:p>
            <a:pPr>
              <a:buFontTx/>
              <a:buNone/>
            </a:pPr>
            <a:endParaRPr lang="ru-RU" sz="2800" dirty="0" smtClean="0"/>
          </a:p>
          <a:p>
            <a:pPr>
              <a:buFontTx/>
              <a:buNone/>
            </a:pPr>
            <a:endParaRPr lang="ru-RU" sz="2800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Цель :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696200" cy="3544888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400" dirty="0"/>
              <a:t>укрепление  нравственности, основанной  на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dirty="0"/>
              <a:t>духовно-отечественных  традициях  и  базовых национальных  ценностей.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dirty="0"/>
              <a:t>Задачи: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Систематизировать и  </a:t>
            </a:r>
            <a:r>
              <a:rPr lang="ru-RU" sz="2400" dirty="0"/>
              <a:t>расширять знания детей </a:t>
            </a:r>
            <a:r>
              <a:rPr lang="ru-RU" sz="2400" dirty="0" smtClean="0"/>
              <a:t>об истории родного города.</a:t>
            </a:r>
            <a:endParaRPr lang="ru-RU" sz="2400" dirty="0"/>
          </a:p>
          <a:p>
            <a:pPr>
              <a:lnSpc>
                <a:spcPct val="80000"/>
              </a:lnSpc>
            </a:pPr>
            <a:r>
              <a:rPr lang="ru-RU" sz="2400" dirty="0" smtClean="0"/>
              <a:t>Развивать речь и кругозор детей, пополнять словарный запас ребят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Знакомить детей с окружающими миром</a:t>
            </a:r>
            <a:endParaRPr lang="ru-RU" sz="2400" dirty="0"/>
          </a:p>
          <a:p>
            <a:pPr>
              <a:lnSpc>
                <a:spcPct val="80000"/>
              </a:lnSpc>
            </a:pPr>
            <a:endParaRPr lang="ru-RU" sz="2400" dirty="0"/>
          </a:p>
          <a:p>
            <a:pPr algn="ctr">
              <a:lnSpc>
                <a:spcPct val="80000"/>
              </a:lnSpc>
              <a:buFontTx/>
              <a:buNone/>
            </a:pP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Связь с социумом:</a:t>
            </a:r>
            <a:endParaRPr lang="ru-RU" sz="4000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smtClean="0"/>
              <a:t>Посещение краеведческого музея по теме: «Хлебный рай»</a:t>
            </a:r>
          </a:p>
          <a:p>
            <a:pPr>
              <a:lnSpc>
                <a:spcPct val="90000"/>
              </a:lnSpc>
            </a:pPr>
            <a:endParaRPr lang="ru-RU" sz="2400" dirty="0" smtClean="0"/>
          </a:p>
        </p:txBody>
      </p:sp>
      <p:pic>
        <p:nvPicPr>
          <p:cNvPr id="6" name="Рисунок 5" descr="IMG_02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36880">
            <a:off x="772988" y="2876224"/>
            <a:ext cx="3021342" cy="2143974"/>
          </a:xfrm>
          <a:prstGeom prst="rect">
            <a:avLst/>
          </a:prstGeom>
        </p:spPr>
      </p:pic>
      <p:pic>
        <p:nvPicPr>
          <p:cNvPr id="7" name="Рисунок 6" descr="музей 0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2915">
            <a:off x="4830558" y="2608665"/>
            <a:ext cx="3546205" cy="2414925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Легенда о </a:t>
            </a:r>
            <a:r>
              <a:rPr lang="ru-RU" dirty="0" err="1" smtClean="0"/>
              <a:t>Киржаче</a:t>
            </a:r>
            <a:endParaRPr lang="ru-RU" dirty="0"/>
          </a:p>
        </p:txBody>
      </p:sp>
      <p:pic>
        <p:nvPicPr>
          <p:cNvPr id="7" name="Содержимое 6" descr="музей 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749888">
            <a:off x="272026" y="1870808"/>
            <a:ext cx="2834475" cy="2314766"/>
          </a:xfrm>
        </p:spPr>
      </p:pic>
      <p:pic>
        <p:nvPicPr>
          <p:cNvPr id="8" name="Рисунок 7" descr="музей 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32671">
            <a:off x="4884416" y="1915368"/>
            <a:ext cx="3114151" cy="2232735"/>
          </a:xfrm>
          <a:prstGeom prst="rect">
            <a:avLst/>
          </a:prstGeom>
        </p:spPr>
      </p:pic>
      <p:pic>
        <p:nvPicPr>
          <p:cNvPr id="10" name="Рисунок 9" descr="музей 0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4209510"/>
            <a:ext cx="3000396" cy="229132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dirty="0" err="1" smtClean="0"/>
              <a:t>Музей-игрушек</a:t>
            </a:r>
            <a:r>
              <a:rPr lang="ru-RU" dirty="0" smtClean="0"/>
              <a:t> д.Заречье</a:t>
            </a:r>
            <a:endParaRPr lang="ru-RU" dirty="0"/>
          </a:p>
        </p:txBody>
      </p:sp>
      <p:pic>
        <p:nvPicPr>
          <p:cNvPr id="13" name="Содержимое 12" descr="д.Заречье, музей-игрушек 00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1828800"/>
            <a:ext cx="3000396" cy="1752600"/>
          </a:xfrm>
        </p:spPr>
      </p:pic>
      <p:pic>
        <p:nvPicPr>
          <p:cNvPr id="14" name="Содержимое 13" descr="д.Заречье, музей-игрушек 006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857752" y="1828800"/>
            <a:ext cx="2806698" cy="1752600"/>
          </a:xfrm>
        </p:spPr>
      </p:pic>
      <p:pic>
        <p:nvPicPr>
          <p:cNvPr id="16" name="Содержимое 15" descr="д.Заречье, музей-игрушек 011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786314" y="3733800"/>
            <a:ext cx="2878136" cy="1752600"/>
          </a:xfrm>
        </p:spPr>
      </p:pic>
      <p:pic>
        <p:nvPicPr>
          <p:cNvPr id="15" name="Содержимое 14" descr="д.Заречье, музей-игрушек 010.JPG"/>
          <p:cNvPicPr>
            <a:picLocks noGrp="1" noChangeAspect="1"/>
          </p:cNvPicPr>
          <p:nvPr>
            <p:ph sz="quarter" idx="3"/>
          </p:nvPr>
        </p:nvPicPr>
        <p:blipFill>
          <a:blip r:embed="rId5"/>
          <a:stretch>
            <a:fillRect/>
          </a:stretch>
        </p:blipFill>
        <p:spPr>
          <a:xfrm>
            <a:off x="785786" y="3733800"/>
            <a:ext cx="2954364" cy="17526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к мемориалу Ю.А.Гагарину</a:t>
            </a:r>
            <a:endParaRPr lang="ru-RU" dirty="0"/>
          </a:p>
        </p:txBody>
      </p:sp>
      <p:pic>
        <p:nvPicPr>
          <p:cNvPr id="7" name="Содержимое 6" descr="экскурсия к Гагарину  04.10.2013 0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643050"/>
            <a:ext cx="3143272" cy="2438400"/>
          </a:xfrm>
        </p:spPr>
      </p:pic>
      <p:pic>
        <p:nvPicPr>
          <p:cNvPr id="8" name="Рисунок 7" descr="экскурсия к Гагарину  04.10.2013 0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714488"/>
            <a:ext cx="3036886" cy="2438400"/>
          </a:xfrm>
          <a:prstGeom prst="rect">
            <a:avLst/>
          </a:prstGeom>
        </p:spPr>
      </p:pic>
      <p:pic>
        <p:nvPicPr>
          <p:cNvPr id="9" name="Рисунок 8" descr="экскурсия к Гагарину  04.10.2013 05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4281320"/>
            <a:ext cx="3071834" cy="23623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304</TotalTime>
  <Words>114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Пастель</vt:lpstr>
      <vt:lpstr>Здравствуйте, коллеги !</vt:lpstr>
      <vt:lpstr> Речевое развитие детей в проектной деятельности в изучении истории родного края</vt:lpstr>
      <vt:lpstr>Актуальность темы</vt:lpstr>
      <vt:lpstr>Цель :</vt:lpstr>
      <vt:lpstr>Связь с социумом:</vt:lpstr>
      <vt:lpstr>Легенда о Киржаче</vt:lpstr>
      <vt:lpstr>Музей-игрушек д.Заречье</vt:lpstr>
      <vt:lpstr>Экскурсия к мемориалу Ю.А.Гагарину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Здравствуйте, коллеги !</dc:title>
  <dc:creator>MAG</dc:creator>
  <cp:lastModifiedBy>USER</cp:lastModifiedBy>
  <cp:revision>18</cp:revision>
  <dcterms:created xsi:type="dcterms:W3CDTF">2010-10-24T08:16:14Z</dcterms:created>
  <dcterms:modified xsi:type="dcterms:W3CDTF">2014-10-23T09:02:22Z</dcterms:modified>
</cp:coreProperties>
</file>