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1C321-908E-426C-BF8B-A82FCA32D21E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2501D-2287-4F24-942C-77F5E638A9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2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ABEE2D7-3E90-4779-B7A6-48A10260808B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34BDD3-B1C2-4EAB-A070-3AC5A3B55D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171"/>
            <a:ext cx="3416834" cy="273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-459432"/>
            <a:ext cx="3416834" cy="2732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124" y="-243408"/>
            <a:ext cx="3419475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ПК1\Desktop\музыка\клин журавлей.pn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762" b="93923" l="2878" r="94245">
                        <a14:foregroundMark x1="27338" y1="38674" x2="38849" y2="28729"/>
                        <a14:foregroundMark x1="7554" y1="55801" x2="17626" y2="46409"/>
                        <a14:foregroundMark x1="25540" y1="86188" x2="35252" y2="72376"/>
                        <a14:foregroundMark x1="42806" y1="64088" x2="54317" y2="49724"/>
                        <a14:foregroundMark x1="64029" y1="38122" x2="73381" y2="22652"/>
                        <a14:foregroundMark x1="76978" y1="13260" x2="84173" y2="27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3"/>
            <a:ext cx="6632151" cy="4318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148064" y="4408552"/>
            <a:ext cx="348364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Клин 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журавлей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274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3419475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3419475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150" y="-171400"/>
            <a:ext cx="3419475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C:\Users\ПК1\Desktop\музыка\косяк гусей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261" b="89674" l="2672" r="95420">
                        <a14:foregroundMark x1="19084" y1="77717" x2="32443" y2="74457"/>
                        <a14:foregroundMark x1="33206" y1="64674" x2="44275" y2="65217"/>
                        <a14:foregroundMark x1="51908" y1="54348" x2="66031" y2="53261"/>
                        <a14:foregroundMark x1="71756" y1="44565" x2="82443" y2="43478"/>
                        <a14:foregroundMark x1="84351" y1="32609" x2="95420" y2="33152"/>
                        <a14:foregroundMark x1="58779" y1="32609" x2="70611" y2="30435"/>
                        <a14:foregroundMark x1="58779" y1="17935" x2="71374" y2="19022"/>
                        <a14:foregroundMark x1="29389" y1="14674" x2="44656" y2="15217"/>
                        <a14:foregroundMark x1="35496" y1="39674" x2="47328" y2="40217"/>
                        <a14:foregroundMark x1="12214" y1="10870" x2="23282" y2="1521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026" y="2348880"/>
            <a:ext cx="6048672" cy="4247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7846" y="4005064"/>
            <a:ext cx="214674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Косяк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гусей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27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0"/>
            <a:ext cx="3419475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6672"/>
            <a:ext cx="3419475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416"/>
            <a:ext cx="3419475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 descr="C:\Users\ПК1\Desktop\музыка\прямой фронт утки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57" b="90000" l="4483" r="96552">
                        <a14:foregroundMark x1="18621" y1="25217" x2="18621" y2="22609"/>
                        <a14:foregroundMark x1="39655" y1="55217" x2="39655" y2="32609"/>
                        <a14:foregroundMark x1="61379" y1="40870" x2="61379" y2="21304"/>
                        <a14:foregroundMark x1="72414" y1="61304" x2="72069" y2="47391"/>
                        <a14:foregroundMark x1="88621" y1="43913" x2="90000" y2="30870"/>
                        <a14:foregroundMark x1="93448" y1="43913" x2="96552" y2="42174"/>
                        <a14:foregroundMark x1="23448" y1="79130" x2="24138" y2="626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487266"/>
            <a:ext cx="6192689" cy="4911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23928" y="4721661"/>
            <a:ext cx="50545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Прямой фронт</a:t>
            </a: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уток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890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ПК1\Desktop\музыка\68430946_38568_137031929666101_100000778853493_158843_935134_n.jpg"/>
          <p:cNvPicPr>
            <a:picLocks noChangeAspect="1" noChangeArrowheads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50" b="89936" l="9871" r="937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563555"/>
            <a:ext cx="5760640" cy="3848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-17690"/>
            <a:ext cx="3419475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-66182"/>
            <a:ext cx="3888432" cy="3104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88555"/>
            <a:ext cx="3419475" cy="273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4631" y="4221088"/>
            <a:ext cx="303640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Полет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кукушки</a:t>
            </a:r>
          </a:p>
        </p:txBody>
      </p:sp>
    </p:spTree>
    <p:extLst>
      <p:ext uri="{BB962C8B-B14F-4D97-AF65-F5344CB8AC3E}">
        <p14:creationId xmlns:p14="http://schemas.microsoft.com/office/powerpoint/2010/main" val="307906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</TotalTime>
  <Words>9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ПК1</dc:creator>
  <cp:lastModifiedBy>ПК1</cp:lastModifiedBy>
  <cp:revision>3</cp:revision>
  <dcterms:created xsi:type="dcterms:W3CDTF">2014-11-28T09:59:25Z</dcterms:created>
  <dcterms:modified xsi:type="dcterms:W3CDTF">2014-11-28T10:29:09Z</dcterms:modified>
</cp:coreProperties>
</file>