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70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0066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7E27-8513-4FD8-9E63-31351B6D942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3EC8-9226-4954-B1F6-DC751C986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7E27-8513-4FD8-9E63-31351B6D942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3EC8-9226-4954-B1F6-DC751C986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7E27-8513-4FD8-9E63-31351B6D942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3EC8-9226-4954-B1F6-DC751C986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7E27-8513-4FD8-9E63-31351B6D942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3EC8-9226-4954-B1F6-DC751C986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7E27-8513-4FD8-9E63-31351B6D942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3EC8-9226-4954-B1F6-DC751C986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7E27-8513-4FD8-9E63-31351B6D942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3EC8-9226-4954-B1F6-DC751C986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7E27-8513-4FD8-9E63-31351B6D942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3EC8-9226-4954-B1F6-DC751C986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7E27-8513-4FD8-9E63-31351B6D942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ED3EC8-9226-4954-B1F6-DC751C986D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7E27-8513-4FD8-9E63-31351B6D942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3EC8-9226-4954-B1F6-DC751C986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7E27-8513-4FD8-9E63-31351B6D942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ED3EC8-9226-4954-B1F6-DC751C986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DA47E27-8513-4FD8-9E63-31351B6D942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3EC8-9226-4954-B1F6-DC751C986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DA47E27-8513-4FD8-9E63-31351B6D942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ED3EC8-9226-4954-B1F6-DC751C986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714488"/>
            <a:ext cx="7353660" cy="350046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>
                  <a:solidFill>
                    <a:srgbClr val="D60093"/>
                  </a:solidFill>
                </a:ln>
              </a:rPr>
              <a:t>И мы сохраним тебя, русская речь,</a:t>
            </a:r>
          </a:p>
          <a:p>
            <a:r>
              <a:rPr lang="ru-RU" sz="2800" b="1" dirty="0" smtClean="0">
                <a:ln>
                  <a:solidFill>
                    <a:srgbClr val="D60093"/>
                  </a:solidFill>
                </a:ln>
              </a:rPr>
              <a:t>Великое русское слово.</a:t>
            </a:r>
          </a:p>
          <a:p>
            <a:r>
              <a:rPr lang="ru-RU" sz="2800" b="1" dirty="0" smtClean="0">
                <a:ln>
                  <a:solidFill>
                    <a:srgbClr val="D60093"/>
                  </a:solidFill>
                </a:ln>
              </a:rPr>
              <a:t>Свободным и чистым тебя пронесём,</a:t>
            </a:r>
          </a:p>
          <a:p>
            <a:r>
              <a:rPr lang="ru-RU" sz="2800" b="1" dirty="0" smtClean="0">
                <a:ln>
                  <a:solidFill>
                    <a:srgbClr val="D60093"/>
                  </a:solidFill>
                </a:ln>
              </a:rPr>
              <a:t>И внукам дадим, и от плена спасём</a:t>
            </a:r>
          </a:p>
          <a:p>
            <a:r>
              <a:rPr lang="ru-RU" sz="2800" b="1" dirty="0" smtClean="0">
                <a:ln>
                  <a:solidFill>
                    <a:srgbClr val="D60093"/>
                  </a:solidFill>
                </a:ln>
              </a:rPr>
              <a:t>Навеки!</a:t>
            </a:r>
          </a:p>
          <a:p>
            <a:endParaRPr lang="ru-RU" sz="2800" b="1" dirty="0" smtClean="0">
              <a:ln>
                <a:solidFill>
                  <a:srgbClr val="D60093"/>
                </a:solidFill>
              </a:ln>
            </a:endParaRPr>
          </a:p>
          <a:p>
            <a:r>
              <a:rPr lang="ru-RU" sz="2800" b="1" i="1" dirty="0" smtClean="0">
                <a:ln>
                  <a:solidFill>
                    <a:srgbClr val="D60093"/>
                  </a:solidFill>
                </a:ln>
              </a:rPr>
              <a:t>А.  Ахматова</a:t>
            </a:r>
            <a:endParaRPr lang="ru-RU" sz="2800" b="1" i="1" dirty="0">
              <a:ln>
                <a:solidFill>
                  <a:srgbClr val="D60093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572008"/>
            <a:ext cx="6629400" cy="1826363"/>
          </a:xfrm>
        </p:spPr>
        <p:txBody>
          <a:bodyPr/>
          <a:lstStyle/>
          <a:p>
            <a:r>
              <a:rPr lang="ru-RU" dirty="0" smtClean="0"/>
              <a:t>Творческая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2357430"/>
            <a:ext cx="6629400" cy="10666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>
                  <a:solidFill>
                    <a:srgbClr val="D60093"/>
                  </a:solidFill>
                </a:ln>
              </a:rPr>
              <a:t>Станция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928670"/>
            <a:ext cx="3571900" cy="351157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572008"/>
            <a:ext cx="6629400" cy="1826363"/>
          </a:xfrm>
        </p:spPr>
        <p:txBody>
          <a:bodyPr/>
          <a:lstStyle/>
          <a:p>
            <a:r>
              <a:rPr lang="ru-RU" dirty="0" smtClean="0"/>
              <a:t>Сказочная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2357430"/>
            <a:ext cx="6629400" cy="10666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>
                  <a:solidFill>
                    <a:srgbClr val="D60093"/>
                  </a:solidFill>
                </a:ln>
              </a:rPr>
              <a:t>Станция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857232"/>
            <a:ext cx="3571880" cy="3303989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86058"/>
            <a:ext cx="6629400" cy="1826363"/>
          </a:xfrm>
        </p:spPr>
        <p:txBody>
          <a:bodyPr/>
          <a:lstStyle/>
          <a:p>
            <a:pPr algn="ctr"/>
            <a:r>
              <a:rPr lang="ru-RU" dirty="0" smtClean="0"/>
              <a:t>Спасибо</a:t>
            </a:r>
            <a:br>
              <a:rPr lang="ru-RU" dirty="0" smtClean="0"/>
            </a:br>
            <a:r>
              <a:rPr lang="ru-RU" dirty="0" smtClean="0"/>
              <a:t>за внимание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857224" y="857232"/>
          <a:ext cx="7429552" cy="5286412"/>
        </p:xfrm>
        <a:graphic>
          <a:graphicData uri="http://schemas.openxmlformats.org/presentationml/2006/ole">
            <p:oleObj spid="_x0000_s1030" name="Документ" r:id="rId3" imgW="9987904" imgH="682365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714620"/>
            <a:ext cx="6480048" cy="2301240"/>
          </a:xfrm>
        </p:spPr>
        <p:txBody>
          <a:bodyPr/>
          <a:lstStyle/>
          <a:p>
            <a:r>
              <a:rPr lang="ru-RU" dirty="0" smtClean="0"/>
              <a:t>Развитие речи младших дошкольников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643050"/>
            <a:ext cx="6480048" cy="58279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>
                  <a:solidFill>
                    <a:srgbClr val="D60093"/>
                  </a:solidFill>
                </a:ln>
              </a:rPr>
              <a:t>Родительское собрание</a:t>
            </a:r>
            <a:endParaRPr lang="ru-RU" sz="2800" b="1" dirty="0">
              <a:ln>
                <a:solidFill>
                  <a:srgbClr val="D60093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14356"/>
            <a:ext cx="6400816" cy="1143000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rgbClr val="D60093"/>
                  </a:solidFill>
                </a:ln>
              </a:rPr>
              <a:t>Совсем немного науки…</a:t>
            </a:r>
            <a:endParaRPr lang="ru-RU" b="1" dirty="0">
              <a:ln>
                <a:solidFill>
                  <a:srgbClr val="D60093"/>
                </a:solidFill>
              </a:ln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2285992"/>
            <a:ext cx="5105418" cy="3829064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76867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>
                  <a:solidFill>
                    <a:srgbClr val="D60093"/>
                  </a:solidFill>
                </a:ln>
              </a:rPr>
              <a:t>Направления развития речи</a:t>
            </a:r>
            <a:endParaRPr lang="ru-RU" b="1" dirty="0">
              <a:ln>
                <a:solidFill>
                  <a:srgbClr val="D60093"/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357430"/>
            <a:ext cx="3714776" cy="2757494"/>
          </a:xfrm>
        </p:spPr>
        <p:txBody>
          <a:bodyPr/>
          <a:lstStyle/>
          <a:p>
            <a:r>
              <a:rPr lang="ru-RU" b="1" dirty="0" smtClean="0"/>
              <a:t>Речь совершенствуется в процессе общения со взрослыми и сверстниками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2357430"/>
            <a:ext cx="3657600" cy="2900370"/>
          </a:xfrm>
        </p:spPr>
        <p:txBody>
          <a:bodyPr/>
          <a:lstStyle/>
          <a:p>
            <a:r>
              <a:rPr lang="ru-RU" b="1" dirty="0" smtClean="0"/>
              <a:t>Речь становится основой перестройки мыслительных процессов и превращается в орудие мышления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D60093"/>
                  </a:solidFill>
                </a:ln>
              </a:rPr>
              <a:t>Задачи речевого развития детей</a:t>
            </a:r>
            <a:endParaRPr lang="ru-RU" b="1" dirty="0">
              <a:ln>
                <a:solidFill>
                  <a:srgbClr val="D60093"/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Формирование звуковой культуры речи;</a:t>
            </a:r>
          </a:p>
          <a:p>
            <a:r>
              <a:rPr lang="ru-RU" b="1" dirty="0" smtClean="0"/>
              <a:t>обогащение словарного запаса;</a:t>
            </a:r>
          </a:p>
          <a:p>
            <a:r>
              <a:rPr lang="ru-RU" b="1" dirty="0" smtClean="0"/>
              <a:t>формирование грамматического строя речи;</a:t>
            </a:r>
          </a:p>
          <a:p>
            <a:r>
              <a:rPr lang="ru-RU" b="1" dirty="0" smtClean="0"/>
              <a:t>обучение рассказыванию, связной речи;</a:t>
            </a:r>
          </a:p>
          <a:p>
            <a:r>
              <a:rPr lang="ru-RU" b="1" dirty="0" smtClean="0"/>
              <a:t>развитие выразительности речи.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1435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>
                  <a:solidFill>
                    <a:srgbClr val="D60093"/>
                  </a:solidFill>
                </a:ln>
              </a:rPr>
              <a:t>Игра-путешествие </a:t>
            </a:r>
            <a:br>
              <a:rPr lang="ru-RU" b="1" dirty="0" smtClean="0">
                <a:ln>
                  <a:solidFill>
                    <a:srgbClr val="D60093"/>
                  </a:solidFill>
                </a:ln>
              </a:rPr>
            </a:br>
            <a:r>
              <a:rPr lang="ru-RU" b="1" dirty="0" smtClean="0">
                <a:ln>
                  <a:solidFill>
                    <a:srgbClr val="D60093"/>
                  </a:solidFill>
                </a:ln>
              </a:rPr>
              <a:t>по Стране развития речи</a:t>
            </a:r>
            <a:endParaRPr lang="ru-RU" b="1" dirty="0">
              <a:ln>
                <a:solidFill>
                  <a:srgbClr val="D60093"/>
                </a:solidFill>
              </a:ln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2500306"/>
            <a:ext cx="6329378" cy="3397555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572008"/>
            <a:ext cx="6629400" cy="1826363"/>
          </a:xfrm>
        </p:spPr>
        <p:txBody>
          <a:bodyPr/>
          <a:lstStyle/>
          <a:p>
            <a:r>
              <a:rPr lang="ru-RU" dirty="0" smtClean="0"/>
              <a:t>Наши руки не знают скуки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2357430"/>
            <a:ext cx="6629400" cy="10666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>
                  <a:solidFill>
                    <a:srgbClr val="D60093"/>
                  </a:solidFill>
                </a:ln>
              </a:rPr>
              <a:t>Станция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5" y="1214422"/>
            <a:ext cx="4143404" cy="295865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572008"/>
            <a:ext cx="6629400" cy="1826363"/>
          </a:xfrm>
        </p:spPr>
        <p:txBody>
          <a:bodyPr/>
          <a:lstStyle/>
          <a:p>
            <a:r>
              <a:rPr lang="ru-RU" dirty="0" smtClean="0"/>
              <a:t>Игровая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2357430"/>
            <a:ext cx="6629400" cy="10666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>
                  <a:solidFill>
                    <a:srgbClr val="D60093"/>
                  </a:solidFill>
                </a:ln>
              </a:rPr>
              <a:t>Станция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1142984"/>
            <a:ext cx="4214842" cy="2978489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33">
      <a:dk1>
        <a:sysClr val="windowText" lastClr="000000"/>
      </a:dk1>
      <a:lt1>
        <a:sysClr val="window" lastClr="FFFFFF"/>
      </a:lt1>
      <a:dk2>
        <a:srgbClr val="FE59FF"/>
      </a:dk2>
      <a:lt2>
        <a:srgbClr val="00B050"/>
      </a:lt2>
      <a:accent1>
        <a:srgbClr val="36FF91"/>
      </a:accent1>
      <a:accent2>
        <a:srgbClr val="36FF91"/>
      </a:accent2>
      <a:accent3>
        <a:srgbClr val="36FF91"/>
      </a:accent3>
      <a:accent4>
        <a:srgbClr val="36FF91"/>
      </a:accent4>
      <a:accent5>
        <a:srgbClr val="36FF91"/>
      </a:accent5>
      <a:accent6>
        <a:srgbClr val="36FF91"/>
      </a:accent6>
      <a:hlink>
        <a:srgbClr val="FFF41D"/>
      </a:hlink>
      <a:folHlink>
        <a:srgbClr val="00B05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331</TotalTime>
  <Words>106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Техническая</vt:lpstr>
      <vt:lpstr>Документ</vt:lpstr>
      <vt:lpstr>Слайд 1</vt:lpstr>
      <vt:lpstr>Слайд 2</vt:lpstr>
      <vt:lpstr>Развитие речи младших дошкольников</vt:lpstr>
      <vt:lpstr>Совсем немного науки…</vt:lpstr>
      <vt:lpstr>Направления развития речи</vt:lpstr>
      <vt:lpstr>Задачи речевого развития детей</vt:lpstr>
      <vt:lpstr>Игра-путешествие  по Стране развития речи</vt:lpstr>
      <vt:lpstr>Наши руки не знают скуки</vt:lpstr>
      <vt:lpstr>Игровая</vt:lpstr>
      <vt:lpstr>Творческая</vt:lpstr>
      <vt:lpstr>Сказочная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 Каширина</dc:creator>
  <cp:lastModifiedBy>Светлана Каширина</cp:lastModifiedBy>
  <cp:revision>29</cp:revision>
  <dcterms:created xsi:type="dcterms:W3CDTF">2013-04-08T07:30:54Z</dcterms:created>
  <dcterms:modified xsi:type="dcterms:W3CDTF">2013-04-10T09:47:07Z</dcterms:modified>
</cp:coreProperties>
</file>