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7" r:id="rId4"/>
    <p:sldId id="257" r:id="rId5"/>
    <p:sldId id="263" r:id="rId6"/>
    <p:sldId id="259" r:id="rId7"/>
    <p:sldId id="260" r:id="rId8"/>
    <p:sldId id="261" r:id="rId9"/>
    <p:sldId id="262" r:id="rId10"/>
    <p:sldId id="264" r:id="rId11"/>
    <p:sldId id="266" r:id="rId12"/>
    <p:sldId id="26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F2660-E91A-4A5E-A22F-711C4A754924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FB748-E453-4750-8F4F-6308A56112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981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F2660-E91A-4A5E-A22F-711C4A754924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FB748-E453-4750-8F4F-6308A56112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679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F2660-E91A-4A5E-A22F-711C4A754924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FB748-E453-4750-8F4F-6308A56112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856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F2660-E91A-4A5E-A22F-711C4A754924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FB748-E453-4750-8F4F-6308A56112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545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F2660-E91A-4A5E-A22F-711C4A754924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FB748-E453-4750-8F4F-6308A56112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904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F2660-E91A-4A5E-A22F-711C4A754924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FB748-E453-4750-8F4F-6308A56112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4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F2660-E91A-4A5E-A22F-711C4A754924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FB748-E453-4750-8F4F-6308A56112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213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F2660-E91A-4A5E-A22F-711C4A754924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FB748-E453-4750-8F4F-6308A56112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34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F2660-E91A-4A5E-A22F-711C4A754924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FB748-E453-4750-8F4F-6308A56112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367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F2660-E91A-4A5E-A22F-711C4A754924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FB748-E453-4750-8F4F-6308A56112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732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F2660-E91A-4A5E-A22F-711C4A754924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FB748-E453-4750-8F4F-6308A56112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042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F2660-E91A-4A5E-A22F-711C4A754924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FB748-E453-4750-8F4F-6308A56112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451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share.yandex.ru/go.xml?service=gplus&amp;url=http://festival.1september.ru/articles/620276/&amp;title=%D0%A2%D0%B5%D0%B0%D1%82%D1%80%D0%B0%D0%BB%D0%B8%D0%B7%D0%BE%D0%B2%D0%B0%D0%BD%D0%BD%D0%B0%D1%8F%20%D0%B8%D0%B3%D1%80%D0%B0-%D0%B2%D0%B8%D0%BA%D1%82%D0%BE%D1%80%D0%B8%D0%BD%D0%B0%20%D0%BF%D0%BE%20%D1%81%D0%BA%D0%B0%D0%B7%D0%BA%D0%B0%D0%BC%20%D0%90.%D0%A1.%20%D0%9F%D1%83%D1%88%D0%BA%D0%B8%D0%BD%D0%B0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1" y="731520"/>
            <a:ext cx="110642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ВИКТОРИНА  «ПОЛЕ ЧУДЕС» ПО СКАЗКАМ А.С.ПУШКИНА</a:t>
            </a:r>
            <a:endParaRPr lang="ru-RU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27343" y="4285397"/>
            <a:ext cx="5500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и провела  Зайцева Я.Х.- воспитатель высшей категории ГБДОУ 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Петродворцового района СПб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1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023444"/>
            <a:ext cx="4274339" cy="4072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1199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87402" y="3753134"/>
            <a:ext cx="45856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викторины:</a:t>
            </a:r>
          </a:p>
          <a:p>
            <a:pPr fontAlgn="base"/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Королевич Елисей</a:t>
            </a:r>
          </a:p>
          <a:p>
            <a:pPr fontAlgn="base"/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Долго шел к любви своей.</a:t>
            </a:r>
          </a:p>
          <a:p>
            <a:pPr fontAlgn="base"/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Кем являлся сей герой</a:t>
            </a:r>
          </a:p>
          <a:p>
            <a:pPr fontAlgn="base"/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царевны молодой?</a:t>
            </a:r>
          </a:p>
          <a:p>
            <a:pPr fontAlgn="base"/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жених</a:t>
            </a:r>
            <a:endParaRPr lang="ru-RU" sz="2400" b="0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с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3408" y="301293"/>
            <a:ext cx="4225925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482687" y="491319"/>
            <a:ext cx="46811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руки он ее берет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на свет из тьмы несет,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И, беседуя приятно,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путь пускаются обратно,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трубит уже молва: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Дочка царская жива!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966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5588" y="337625"/>
            <a:ext cx="8398412" cy="6181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Подведение итогов викторины.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Вручение призов команде.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В: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Пушкин. Это чудо.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прелесть без конца.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нашей жизни вечно будут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Этих сказок голоса.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Сколько сказок у поэта?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Их не много и не мало,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 все Пушкинские – это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Наше вечное начало.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всем за участие!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4517" y="3654084"/>
            <a:ext cx="3971777" cy="29788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1396" y="337625"/>
            <a:ext cx="4089009" cy="306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057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7230" y="1720840"/>
            <a:ext cx="903481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Издательство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 «Первое сентября» Я иду на урок(чтение) 2000 г.</a:t>
            </a:r>
          </a:p>
          <a:p>
            <a:pPr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Издательство Москва «ВАКО» 2007г. Группа продлённого дня.</a:t>
            </a:r>
          </a:p>
          <a:p>
            <a:pPr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 Интернет.</a:t>
            </a:r>
          </a:p>
          <a:p>
            <a:pPr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«Издательство «АЙРИС-пресс» 2009 г. Праздник  в школе.</a:t>
            </a:r>
          </a:p>
          <a:p>
            <a:pPr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 «АСТ – ПРЕСС» 1998г Игры с буквами и словами (Любимые сказки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buFont typeface="+mj-lt"/>
              <a:buAutoNum type="arabicPeriod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Селезнёва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С.А. «Сказки Пушкина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»-презентация 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solidFill>
                  <a:srgbClr val="008738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Google Plus"/>
              </a:rPr>
              <a:t/>
            </a:r>
            <a:br>
              <a:rPr lang="ru-RU" sz="2400" dirty="0">
                <a:solidFill>
                  <a:srgbClr val="008738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Google Plus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619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3970" y="4379406"/>
            <a:ext cx="3334252" cy="2372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82880" y="736979"/>
            <a:ext cx="1090246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Цель: Воспитание литературного интереса к сказкам.</a:t>
            </a:r>
          </a:p>
          <a:p>
            <a:r>
              <a:rPr lang="ru-RU" sz="2800" dirty="0"/>
              <a:t>Задачи: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dirty="0"/>
              <a:t>Закрепление  знаний литературного текста сказок.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dirty="0"/>
              <a:t>Учить участвовать в коллективной работе; слушать собеседника, формировать ответы на вопросы.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dirty="0"/>
              <a:t>Закрепить умение фонематического анализа слова.</a:t>
            </a:r>
          </a:p>
          <a:p>
            <a:r>
              <a:rPr lang="ru-RU" sz="2800" dirty="0"/>
              <a:t>Материал: Презентация «Сказки </a:t>
            </a:r>
            <a:r>
              <a:rPr lang="ru-RU" sz="2800" dirty="0" err="1"/>
              <a:t>А.С.Пушкина</a:t>
            </a:r>
            <a:r>
              <a:rPr lang="ru-RU" sz="2800" dirty="0"/>
              <a:t>, настольная игра «Поле чудес»,  карточки, музыкальная композиция «У Лукоморья», призы.</a:t>
            </a:r>
          </a:p>
        </p:txBody>
      </p:sp>
    </p:spTree>
    <p:extLst>
      <p:ext uri="{BB962C8B-B14F-4D97-AF65-F5344CB8AC3E}">
        <p14:creationId xmlns:p14="http://schemas.microsoft.com/office/powerpoint/2010/main" val="4170820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8491" y="586854"/>
            <a:ext cx="5145206" cy="5825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 досуга: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В: Сегодня день совсем не прост, о Пушкине здесь речь пойдет,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том поэте, чьи стихи мы прославляем в эти дни.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 гениальный был поэт, о нём мы помним много лет.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вот поэтому сейчас мы в сказку приглашаем вас.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викторины  - игра «Поле чудес»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4-9 слайд: аналогично (Игра «Поле чудес» на усмотрение педагога)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51427" y="586854"/>
            <a:ext cx="4572000" cy="5950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latin typeface="+mj-lt"/>
              </a:rPr>
              <a:t>Ритмическое упражнение  «У Лукоморья»</a:t>
            </a:r>
            <a:endParaRPr lang="ru-RU" sz="2400" dirty="0">
              <a:latin typeface="+mj-lt"/>
            </a:endParaRPr>
          </a:p>
          <a:p>
            <a:r>
              <a:rPr lang="ru-RU" sz="2400" b="1" dirty="0">
                <a:latin typeface="+mj-lt"/>
              </a:rPr>
              <a:t>Ритмическое упражнение  «Буря мглою небо кроет…»</a:t>
            </a:r>
            <a:endParaRPr lang="ru-RU" sz="2400" dirty="0">
              <a:latin typeface="+mj-lt"/>
            </a:endParaRPr>
          </a:p>
          <a:p>
            <a:r>
              <a:rPr lang="ru-RU" sz="2400" dirty="0">
                <a:latin typeface="+mj-lt"/>
              </a:rPr>
              <a:t>Буря мглою небо кроет,</a:t>
            </a:r>
          </a:p>
          <a:p>
            <a:r>
              <a:rPr lang="ru-RU" sz="2400" dirty="0">
                <a:latin typeface="+mj-lt"/>
              </a:rPr>
              <a:t>Вихри снежные крутя;</a:t>
            </a:r>
          </a:p>
          <a:p>
            <a:r>
              <a:rPr lang="ru-RU" sz="2400" dirty="0">
                <a:latin typeface="+mj-lt"/>
              </a:rPr>
              <a:t>То, как зверь, она завоет,</a:t>
            </a:r>
          </a:p>
          <a:p>
            <a:r>
              <a:rPr lang="ru-RU" sz="2400" dirty="0">
                <a:latin typeface="+mj-lt"/>
              </a:rPr>
              <a:t>То заплачет, как дитя,</a:t>
            </a:r>
          </a:p>
          <a:p>
            <a:r>
              <a:rPr lang="ru-RU" sz="2400" dirty="0">
                <a:latin typeface="+mj-lt"/>
              </a:rPr>
              <a:t>То по кровле обветшалой</a:t>
            </a:r>
          </a:p>
          <a:p>
            <a:r>
              <a:rPr lang="ru-RU" sz="2400" dirty="0">
                <a:latin typeface="+mj-lt"/>
              </a:rPr>
              <a:t>Вдруг соломой зашумит,</a:t>
            </a:r>
          </a:p>
          <a:p>
            <a:r>
              <a:rPr lang="ru-RU" sz="2400" dirty="0">
                <a:latin typeface="+mj-lt"/>
              </a:rPr>
              <a:t>То, как путник запоздалый,</a:t>
            </a:r>
          </a:p>
          <a:p>
            <a:r>
              <a:rPr lang="ru-RU" sz="2400" dirty="0">
                <a:latin typeface="+mj-lt"/>
              </a:rPr>
              <a:t>К нам в окошко застучит.</a:t>
            </a:r>
          </a:p>
          <a:p>
            <a:r>
              <a:rPr lang="ru-RU" sz="2400" dirty="0">
                <a:latin typeface="+mj-lt"/>
              </a:rPr>
              <a:t>(ритмические упражнения по тексту)</a:t>
            </a:r>
          </a:p>
        </p:txBody>
      </p:sp>
    </p:spTree>
    <p:extLst>
      <p:ext uri="{BB962C8B-B14F-4D97-AF65-F5344CB8AC3E}">
        <p14:creationId xmlns:p14="http://schemas.microsoft.com/office/powerpoint/2010/main" val="3967689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285750"/>
            <a:ext cx="4608512" cy="6354763"/>
          </a:xfrm>
          <a:prstGeom prst="rect">
            <a:avLst/>
          </a:prstGeom>
          <a:noFill/>
          <a:ln w="76200" cap="rnd">
            <a:noFill/>
            <a:prstDash val="sysDot"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827594" y="285750"/>
            <a:ext cx="560923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Три девицы под окном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Пряли поздно вечерком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четвертая девица,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Скажем, чудо-мастерица,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пряла и не ткала,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творила чудеса.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Мой вопрос совсем простой: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названье сказки той?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27593" y="3944202"/>
            <a:ext cx="48449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викторины:</a:t>
            </a:r>
          </a:p>
          <a:p>
            <a:pPr fontAlgn="base"/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Сбылась трех сестер мечта.</a:t>
            </a:r>
          </a:p>
          <a:p>
            <a:pPr fontAlgn="base"/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Кем, скажите, стала та,</a:t>
            </a:r>
          </a:p>
          <a:p>
            <a:pPr fontAlgn="base"/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 мечтала лишь одна</a:t>
            </a:r>
          </a:p>
          <a:p>
            <a:pPr fontAlgn="base"/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Выткать море полотна?</a:t>
            </a:r>
          </a:p>
          <a:p>
            <a:pPr fontAlgn="base"/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ткачиха</a:t>
            </a:r>
            <a:endParaRPr lang="ru-RU" sz="2400" b="0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998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4"/>
          <p:cNvPicPr>
            <a:picLocks noChangeAspect="1" noChangeArrowheads="1"/>
          </p:cNvPicPr>
          <p:nvPr/>
        </p:nvPicPr>
        <p:blipFill>
          <a:blip r:embed="rId2" cstate="print"/>
          <a:srcRect r="31871"/>
          <a:stretch>
            <a:fillRect/>
          </a:stretch>
        </p:blipFill>
        <p:spPr bwMode="auto">
          <a:xfrm>
            <a:off x="673906" y="260350"/>
            <a:ext cx="4722813" cy="638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223378" y="3971498"/>
            <a:ext cx="46129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викторины:</a:t>
            </a:r>
          </a:p>
          <a:p>
            <a:pPr fontAlgn="base"/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Волшебство случилось тайное:</a:t>
            </a:r>
          </a:p>
          <a:p>
            <a:pPr fontAlgn="base"/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Остров был необитаемым,</a:t>
            </a:r>
          </a:p>
          <a:p>
            <a:pPr fontAlgn="base"/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теперь... Ответьте просто вы,</a:t>
            </a:r>
          </a:p>
          <a:p>
            <a:pPr fontAlgn="base"/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 построено на острове?</a:t>
            </a:r>
          </a:p>
          <a:p>
            <a:pPr fontAlgn="base"/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город</a:t>
            </a:r>
            <a:endParaRPr lang="ru-RU" sz="2400" b="0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91868" y="573206"/>
            <a:ext cx="50769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Ломит он у дуба сук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в тугой сгибает лук,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 креста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снурок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шелковый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Натянул на лук дубовый,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Тонку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тросточку сломил,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Стрелкой легкой 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завострил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пошел на край долины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моря искать дичины.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277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3"/>
          <p:cNvPicPr>
            <a:picLocks noChangeAspect="1" noChangeArrowheads="1"/>
          </p:cNvPicPr>
          <p:nvPr/>
        </p:nvPicPr>
        <p:blipFill>
          <a:blip r:embed="rId2" cstate="print"/>
          <a:srcRect r="31583"/>
          <a:stretch>
            <a:fillRect/>
          </a:stretch>
        </p:blipFill>
        <p:spPr bwMode="auto">
          <a:xfrm>
            <a:off x="250825" y="333375"/>
            <a:ext cx="4719638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677470" y="518616"/>
            <a:ext cx="59777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Тут синее море, тут берег морской.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Старик вышел к морю, он невод забросит,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Кого-то поймает, и что-то попросит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 жадность ребята к добру не приводит.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кончится дело все тем же корытом,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 только не новым, а старым, разбитым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27594" y="4189862"/>
            <a:ext cx="498143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викторины:</a:t>
            </a:r>
          </a:p>
          <a:p>
            <a:pPr fontAlgn="base"/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Тридцать три года - такие дела -</a:t>
            </a:r>
          </a:p>
          <a:p>
            <a:pPr fontAlgn="base"/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Старуха у моря все пряжу пряла.</a:t>
            </a:r>
          </a:p>
          <a:p>
            <a:pPr fontAlgn="base"/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дед неудачной </a:t>
            </a:r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рыбалкою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жил.</a:t>
            </a:r>
          </a:p>
          <a:p>
            <a:pPr fontAlgn="base"/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 за жилье у них было, скажи?</a:t>
            </a:r>
          </a:p>
          <a:p>
            <a:pPr fontAlgn="base"/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землянка</a:t>
            </a:r>
            <a:endParaRPr lang="ru-RU" sz="2400" b="0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520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5"/>
          <p:cNvPicPr>
            <a:picLocks noChangeAspect="1" noChangeArrowheads="1"/>
          </p:cNvPicPr>
          <p:nvPr/>
        </p:nvPicPr>
        <p:blipFill>
          <a:blip r:embed="rId2" cstate="print"/>
          <a:srcRect r="35422"/>
          <a:stretch>
            <a:fillRect/>
          </a:stretch>
        </p:blipFill>
        <p:spPr bwMode="auto">
          <a:xfrm>
            <a:off x="250825" y="260350"/>
            <a:ext cx="4456113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550925" y="3903259"/>
            <a:ext cx="537721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викторины:</a:t>
            </a:r>
          </a:p>
          <a:p>
            <a:pPr fontAlgn="base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сказке попу обязались черти</a:t>
            </a:r>
          </a:p>
          <a:p>
            <a:pPr fontAlgn="base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Что-то платить до поповой смерти.</a:t>
            </a:r>
          </a:p>
          <a:p>
            <a:pPr fontAlgn="base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тем и пошел к ним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Балда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 споря,</a:t>
            </a:r>
          </a:p>
          <a:p>
            <a:pPr fontAlgn="base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 с полным мешком возвратиться вскоре.</a:t>
            </a:r>
          </a:p>
          <a:p>
            <a:pPr fontAlgn="base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оброк</a:t>
            </a:r>
          </a:p>
          <a:p>
            <a:pPr fontAlgn="base"/>
            <a:endParaRPr lang="ru-RU" sz="2800" b="0" i="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68788" y="545910"/>
            <a:ext cx="513155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Вот из моря вылез старый Бес:</a:t>
            </a:r>
          </a:p>
          <a:p>
            <a:pPr algn="just"/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«Зачем ты. </a:t>
            </a:r>
            <a:r>
              <a:rPr lang="ru-RU" sz="2000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Балда</a:t>
            </a:r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 нам залез?»</a:t>
            </a:r>
          </a:p>
          <a:p>
            <a:pPr algn="just"/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"Да вот веревкой хочу море морщить</a:t>
            </a:r>
          </a:p>
          <a:p>
            <a:pPr algn="just"/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 вас, проклятое племя, корчить".</a:t>
            </a:r>
          </a:p>
          <a:p>
            <a:pPr algn="just"/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Беса старого взяла тут унылость.</a:t>
            </a:r>
          </a:p>
          <a:p>
            <a:pPr algn="just"/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«Скажи, за что такая немилость?»</a:t>
            </a:r>
          </a:p>
          <a:p>
            <a:pPr algn="just"/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"Как за что? Вы не плотите оброка,</a:t>
            </a:r>
          </a:p>
          <a:p>
            <a:pPr algn="just"/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помните положенного срока;</a:t>
            </a:r>
          </a:p>
          <a:p>
            <a:pPr algn="just"/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Вот ужо будет нам потеха,</a:t>
            </a:r>
          </a:p>
          <a:p>
            <a:pPr algn="just"/>
            <a:r>
              <a:rPr lang="ru-RU" sz="20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Вам, собакам, великая помеха".</a:t>
            </a:r>
            <a:endParaRPr lang="ru-RU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573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4970463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769289" y="846162"/>
            <a:ext cx="424445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Чуть опасность где видна.</a:t>
            </a:r>
          </a:p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Верный сторож как со сна </a:t>
            </a:r>
          </a:p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Шевельнется, встрепенется, </a:t>
            </a:r>
          </a:p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 той сторонке обернется,</a:t>
            </a:r>
          </a:p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кричит: «</a:t>
            </a:r>
            <a:r>
              <a:rPr lang="ru-RU" sz="24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Кири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ку – ку! </a:t>
            </a:r>
          </a:p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Царствуй лежа на боку!»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92119" y="3523818"/>
            <a:ext cx="4517409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6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викторины:</a:t>
            </a:r>
          </a:p>
          <a:p>
            <a:pPr fontAlgn="base"/>
            <a:r>
              <a:rPr lang="ru-RU" sz="20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кому, скажи, дружок,</a:t>
            </a:r>
          </a:p>
          <a:p>
            <a:pPr fontAlgn="base"/>
            <a:r>
              <a:rPr lang="ru-RU" sz="20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Громко-громко петушок</a:t>
            </a:r>
          </a:p>
          <a:p>
            <a:pPr fontAlgn="base"/>
            <a:r>
              <a:rPr lang="ru-RU" sz="20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 кричал: “Ки-</a:t>
            </a:r>
            <a:r>
              <a:rPr lang="ru-RU" sz="20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ки</a:t>
            </a:r>
            <a:r>
              <a:rPr lang="ru-RU" sz="20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</a:t>
            </a:r>
            <a:r>
              <a:rPr lang="ru-RU" sz="20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-ку!</a:t>
            </a:r>
          </a:p>
          <a:p>
            <a:pPr fontAlgn="base"/>
            <a:r>
              <a:rPr lang="ru-RU" sz="20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Царствуй, лежа на боку!”?</a:t>
            </a:r>
          </a:p>
          <a:p>
            <a:pPr fontAlgn="base"/>
            <a:r>
              <a:rPr lang="ru-RU" sz="20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Дадону</a:t>
            </a:r>
            <a:endParaRPr lang="ru-RU" sz="2000" b="0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640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0"/>
          <p:cNvPicPr>
            <a:picLocks noChangeAspect="1" noChangeArrowheads="1"/>
          </p:cNvPicPr>
          <p:nvPr/>
        </p:nvPicPr>
        <p:blipFill>
          <a:blip r:embed="rId2" cstate="print"/>
          <a:srcRect r="33171"/>
          <a:stretch>
            <a:fillRect/>
          </a:stretch>
        </p:blipFill>
        <p:spPr bwMode="auto">
          <a:xfrm>
            <a:off x="323850" y="260350"/>
            <a:ext cx="4370388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660106" y="4258100"/>
            <a:ext cx="48858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викторины</a:t>
            </a:r>
          </a:p>
          <a:p>
            <a:pPr fontAlgn="base"/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царя жена вторая,</a:t>
            </a:r>
          </a:p>
          <a:p>
            <a:pPr fontAlgn="base"/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Дни беспутно коротая,</a:t>
            </a:r>
          </a:p>
          <a:p>
            <a:pPr fontAlgn="base"/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Говорила </a:t>
            </a:r>
            <a:r>
              <a:rPr lang="ru-RU" sz="2400" b="0" i="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по-секрету</a:t>
            </a:r>
            <a:endParaRPr lang="ru-RU" sz="2400" b="0" i="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этим маленьким предметом.</a:t>
            </a:r>
          </a:p>
          <a:p>
            <a:pPr fontAlgn="base"/>
            <a:r>
              <a:rPr lang="ru-RU" sz="2400" b="0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зеркальце</a:t>
            </a:r>
            <a:endParaRPr lang="ru-RU" sz="2400" b="0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45959" y="260350"/>
            <a:ext cx="550004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Ей в приданое дано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Было зеркальце одно;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Свойство зеркальце имело: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Говорить оно умело.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ним одним она была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Добродушна, весела,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ним приветливо шутила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И, красуясь, говорила: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9941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574</Words>
  <Application>Microsoft Office PowerPoint</Application>
  <PresentationFormat>Широкоэкранный</PresentationFormat>
  <Paragraphs>109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Яна Зайцева</dc:creator>
  <cp:lastModifiedBy>Яна Зайцева</cp:lastModifiedBy>
  <cp:revision>10</cp:revision>
  <dcterms:created xsi:type="dcterms:W3CDTF">2014-04-21T15:18:35Z</dcterms:created>
  <dcterms:modified xsi:type="dcterms:W3CDTF">2015-01-11T17:19:34Z</dcterms:modified>
</cp:coreProperties>
</file>