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29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466B-2C99-4BDC-92F4-06954442F66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9055-7D0D-4C9F-AC64-B352907D6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7180" cy="6858000"/>
        </p:xfrm>
        <a:graphic>
          <a:graphicData uri="http://schemas.openxmlformats.org/presentationml/2006/ole">
            <p:oleObj spid="_x0000_s1026" name="Презентация" r:id="rId3" imgW="4087347" imgH="3067632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91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1987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7" name="Picture 3" descr="C:\Users\Администратор\Desktop\iCA0H4CU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0100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968"/>
            <a:ext cx="9256989" cy="69699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812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>
                <a:solidFill>
                  <a:srgbClr val="FF0000"/>
                </a:solidFill>
              </a:rPr>
              <a:t>Цель: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</a:t>
            </a:r>
            <a:r>
              <a:rPr lang="ru-R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особенностями построения образовательного процесса на первой ступени дошкольного образования в соответствии с требованиями ФГОС ДОУ.</a:t>
            </a:r>
          </a:p>
          <a:p>
            <a:endParaRPr lang="ru-RU" dirty="0"/>
          </a:p>
        </p:txBody>
      </p:sp>
      <p:pic>
        <p:nvPicPr>
          <p:cNvPr id="17409" name="Picture 1" descr="C:\Users\Администратор\Desktop\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3112740" cy="3112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1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8" y="-13448"/>
            <a:ext cx="9126142" cy="6871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6632"/>
            <a:ext cx="8352928" cy="594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>
                <a:solidFill>
                  <a:srgbClr val="FF0000"/>
                </a:solidFill>
              </a:rPr>
              <a:t>Задачи:</a:t>
            </a:r>
            <a:endParaRPr lang="ru-RU" sz="5400" dirty="0">
              <a:solidFill>
                <a:srgbClr val="FF0000"/>
              </a:solidFill>
            </a:endParaRPr>
          </a:p>
          <a:p>
            <a:pPr lvl="0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дать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представление о том, что такое ФГОС;</a:t>
            </a:r>
          </a:p>
          <a:p>
            <a:pPr lvl="0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ходе презентационной  работы  проиллюстрировать родителям преимущества </a:t>
            </a:r>
            <a:r>
              <a:rPr lang="ru-RU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подхода в воспитании и обучении;</a:t>
            </a:r>
          </a:p>
          <a:p>
            <a:pPr lvl="0"/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показать родителям  презентацию преимущества.</a:t>
            </a:r>
          </a:p>
        </p:txBody>
      </p:sp>
      <p:pic>
        <p:nvPicPr>
          <p:cNvPr id="16386" name="Picture 2" descr="C:\Users\Администратор\Desktop\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2739816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74" y="0"/>
            <a:ext cx="919187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052736"/>
            <a:ext cx="820891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Стандарт направлен на достижение целей</a:t>
            </a:r>
            <a:r>
              <a:rPr lang="ru-RU" sz="3200" b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повышение социального статуса дошкольного образования;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4) 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1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885"/>
            <a:ext cx="9250238" cy="69648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679684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Образовательные области:</a:t>
            </a:r>
          </a:p>
          <a:p>
            <a:pPr lvl="0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lvl="0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Познавательно развитие</a:t>
            </a:r>
          </a:p>
          <a:p>
            <a:pPr lvl="0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lvl="0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</a:p>
          <a:p>
            <a:pPr lvl="0">
              <a:buFont typeface="Wingdings" pitchFamily="2" charset="2"/>
              <a:buChar char="§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endParaRPr lang="ru-RU" sz="6000" b="1" u="sng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C:\Users\Администратор\Desktop\514700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847" y="3429000"/>
            <a:ext cx="3446565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1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Целевые ориентиры дошкольного образования</a:t>
            </a:r>
            <a:r>
              <a:rPr lang="ru-RU" sz="4800" b="1" u="sng" dirty="0" smtClean="0">
                <a:solidFill>
                  <a:srgbClr val="FF0000"/>
                </a:solidFill>
              </a:rPr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ребенка в разных видах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Любознательность;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Способность выбирать себе род занятий, участников совместной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Уверенность в своих силах, открытость внешнему миру, положительное отношение к себе и к другим, чувство собственного достоинства;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Развитое воображение, способность к фантазии, творчеству;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Умение подчиняться разным правилам и социальным нормам;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Развитая крупная и мелкая моторика;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Способность к волевым усилиям в разных видах деятельности.</a:t>
            </a:r>
          </a:p>
          <a:p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fon_ppt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27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825579"/>
            <a:ext cx="1094521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Плюсы ФГОС ДО: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Желание сделать жизнь в детском саду более осмысленной и интересной.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условий для того, чтобы воспитатель мог учитывать особенности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развития, интересы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своей группы, специфику национально-культурных 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природных географических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условий,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которых осуществляется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 и многое другое.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Попытка повлиять на сокращение и упрощение содержания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дошкольного возраста за счет установления целевых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ориентиров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каждой образовательной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Стремление к формированию инициативного, активного и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самостоятельного ребенка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Отказ от копирования школьных технологий и форм организации обучения.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Ориентация на содействие развитию ребенка при взаимодействии 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/>
              <a:t> </a:t>
            </a: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-197"/>
          <a:ext cx="9144000" cy="6855617"/>
        </p:xfrm>
        <a:graphic>
          <a:graphicData uri="http://schemas.openxmlformats.org/presentationml/2006/ole">
            <p:oleObj spid="_x0000_s20482" name="Презентация" r:id="rId3" imgW="4567364" imgH="3424543" progId="PowerPoint.Show.8">
              <p:embed/>
            </p:oleObj>
          </a:graphicData>
        </a:graphic>
      </p:graphicFrame>
      <p:pic>
        <p:nvPicPr>
          <p:cNvPr id="20483" name="Picture 3" descr="C:\Users\Администратор\Desktop\322324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315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Презентация Microsoft Office PowerPoint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10</cp:revision>
  <dcterms:created xsi:type="dcterms:W3CDTF">2014-07-30T11:58:56Z</dcterms:created>
  <dcterms:modified xsi:type="dcterms:W3CDTF">2014-07-31T05:55:49Z</dcterms:modified>
</cp:coreProperties>
</file>