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BFBE9-8469-4599-863B-AB4F88DB248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B03E26-F69E-4AB0-A5B3-12F91D7B80AE}">
      <dgm:prSet/>
      <dgm:spPr/>
      <dgm:t>
        <a:bodyPr/>
        <a:lstStyle/>
        <a:p>
          <a:pPr rtl="0"/>
          <a:r>
            <a:rPr lang="ru-RU" smtClean="0"/>
            <a:t>Дети проявили большой  интерес к  фольклорным праздникам, занятиям, чтению  литературы</a:t>
          </a:r>
          <a:endParaRPr lang="ru-RU"/>
        </a:p>
      </dgm:t>
    </dgm:pt>
    <dgm:pt modelId="{EC466B79-C63F-4120-A887-D59BE826CD45}" type="parTrans" cxnId="{D4BE0502-8967-4F48-8071-3D4C4673C75E}">
      <dgm:prSet/>
      <dgm:spPr/>
      <dgm:t>
        <a:bodyPr/>
        <a:lstStyle/>
        <a:p>
          <a:endParaRPr lang="ru-RU"/>
        </a:p>
      </dgm:t>
    </dgm:pt>
    <dgm:pt modelId="{E8C4A55F-9359-4230-8F37-A09ACFD3CEDE}" type="sibTrans" cxnId="{D4BE0502-8967-4F48-8071-3D4C4673C75E}">
      <dgm:prSet/>
      <dgm:spPr/>
      <dgm:t>
        <a:bodyPr/>
        <a:lstStyle/>
        <a:p>
          <a:endParaRPr lang="ru-RU"/>
        </a:p>
      </dgm:t>
    </dgm:pt>
    <dgm:pt modelId="{BC42803C-0824-4545-ACD1-8AA259595133}" type="pres">
      <dgm:prSet presAssocID="{272BFBE9-8469-4599-863B-AB4F88DB248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8FE94-439A-4D95-A333-388BC5C1B226}" type="pres">
      <dgm:prSet presAssocID="{8EB03E26-F69E-4AB0-A5B3-12F91D7B80AE}" presName="circ1TxSh" presStyleLbl="vennNode1" presStyleIdx="0" presStyleCnt="1" custScaleX="134682"/>
      <dgm:spPr/>
      <dgm:t>
        <a:bodyPr/>
        <a:lstStyle/>
        <a:p>
          <a:endParaRPr lang="ru-RU"/>
        </a:p>
      </dgm:t>
    </dgm:pt>
  </dgm:ptLst>
  <dgm:cxnLst>
    <dgm:cxn modelId="{56095A30-E838-4CFC-B2EE-93CDEB472C2C}" type="presOf" srcId="{272BFBE9-8469-4599-863B-AB4F88DB2486}" destId="{BC42803C-0824-4545-ACD1-8AA259595133}" srcOrd="0" destOrd="0" presId="urn:microsoft.com/office/officeart/2005/8/layout/venn1"/>
    <dgm:cxn modelId="{D4BE0502-8967-4F48-8071-3D4C4673C75E}" srcId="{272BFBE9-8469-4599-863B-AB4F88DB2486}" destId="{8EB03E26-F69E-4AB0-A5B3-12F91D7B80AE}" srcOrd="0" destOrd="0" parTransId="{EC466B79-C63F-4120-A887-D59BE826CD45}" sibTransId="{E8C4A55F-9359-4230-8F37-A09ACFD3CEDE}"/>
    <dgm:cxn modelId="{4D2C56D9-0DE1-4B5B-AF8B-1D0589345A5B}" type="presOf" srcId="{8EB03E26-F69E-4AB0-A5B3-12F91D7B80AE}" destId="{15C8FE94-439A-4D95-A333-388BC5C1B226}" srcOrd="0" destOrd="0" presId="urn:microsoft.com/office/officeart/2005/8/layout/venn1"/>
    <dgm:cxn modelId="{65B72E20-D0C6-4D62-9B9C-32BD9DE54E06}" type="presParOf" srcId="{BC42803C-0824-4545-ACD1-8AA259595133}" destId="{15C8FE94-439A-4D95-A333-388BC5C1B22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99E74-73C6-492F-9A74-60F11495004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1C1E9-C60D-442B-8088-DB9A15666F0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Спасибо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255B7-41AE-4028-B52A-2EBEA4F39692}" type="parTrans" cxnId="{E180D1B6-C06F-451C-A0D8-E685789AB830}">
      <dgm:prSet/>
      <dgm:spPr/>
      <dgm:t>
        <a:bodyPr/>
        <a:lstStyle/>
        <a:p>
          <a:endParaRPr lang="ru-RU"/>
        </a:p>
      </dgm:t>
    </dgm:pt>
    <dgm:pt modelId="{785A672B-A6DB-4AED-8802-0847576274B8}" type="sibTrans" cxnId="{E180D1B6-C06F-451C-A0D8-E685789AB830}">
      <dgm:prSet/>
      <dgm:spPr/>
      <dgm:t>
        <a:bodyPr/>
        <a:lstStyle/>
        <a:p>
          <a:endParaRPr lang="ru-RU"/>
        </a:p>
      </dgm:t>
    </dgm:pt>
    <dgm:pt modelId="{B3EC8F43-58DA-4964-B5DA-50BFC87AD0DA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A2B19-1153-4F6D-B30C-76E5CB25A9DE}" type="parTrans" cxnId="{9D82991D-5108-4B55-B367-A53895EAA7FA}">
      <dgm:prSet/>
      <dgm:spPr/>
      <dgm:t>
        <a:bodyPr/>
        <a:lstStyle/>
        <a:p>
          <a:endParaRPr lang="ru-RU"/>
        </a:p>
      </dgm:t>
    </dgm:pt>
    <dgm:pt modelId="{B1B52823-D7A9-43F2-943E-A7E8D5E111AF}" type="sibTrans" cxnId="{9D82991D-5108-4B55-B367-A53895EAA7FA}">
      <dgm:prSet/>
      <dgm:spPr/>
      <dgm:t>
        <a:bodyPr/>
        <a:lstStyle/>
        <a:p>
          <a:endParaRPr lang="ru-RU"/>
        </a:p>
      </dgm:t>
    </dgm:pt>
    <dgm:pt modelId="{3EBBE90E-7F8E-4BD7-A581-55906BFB8CC4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7DD6-2817-4362-84CF-503AA43CD5EC}" type="parTrans" cxnId="{C3C1134B-E565-4271-9B7B-AB31BB0ED149}">
      <dgm:prSet/>
      <dgm:spPr/>
      <dgm:t>
        <a:bodyPr/>
        <a:lstStyle/>
        <a:p>
          <a:endParaRPr lang="ru-RU"/>
        </a:p>
      </dgm:t>
    </dgm:pt>
    <dgm:pt modelId="{DADBC509-516B-488E-BEBB-DB75448A46E0}" type="sibTrans" cxnId="{C3C1134B-E565-4271-9B7B-AB31BB0ED149}">
      <dgm:prSet/>
      <dgm:spPr/>
      <dgm:t>
        <a:bodyPr/>
        <a:lstStyle/>
        <a:p>
          <a:endParaRPr lang="ru-RU"/>
        </a:p>
      </dgm:t>
    </dgm:pt>
    <dgm:pt modelId="{5D694320-61DA-4725-90AB-72ED41441939}" type="pres">
      <dgm:prSet presAssocID="{92199E74-73C6-492F-9A74-60F1149500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0803F-618C-4729-931E-86C241BEE932}" type="pres">
      <dgm:prSet presAssocID="{92199E74-73C6-492F-9A74-60F11495004C}" presName="cycle" presStyleCnt="0"/>
      <dgm:spPr/>
    </dgm:pt>
    <dgm:pt modelId="{B8E26B5F-54C6-4BA9-AF37-34FD30FC019E}" type="pres">
      <dgm:prSet presAssocID="{92199E74-73C6-492F-9A74-60F11495004C}" presName="centerShape" presStyleCnt="0"/>
      <dgm:spPr/>
    </dgm:pt>
    <dgm:pt modelId="{1BFEAEA2-C052-4873-9FEC-8E78CC8D7B00}" type="pres">
      <dgm:prSet presAssocID="{92199E74-73C6-492F-9A74-60F11495004C}" presName="connSite" presStyleLbl="node1" presStyleIdx="0" presStyleCnt="4"/>
      <dgm:spPr/>
    </dgm:pt>
    <dgm:pt modelId="{2F0F040E-9FF8-4A89-919F-BD62BA084B09}" type="pres">
      <dgm:prSet presAssocID="{92199E74-73C6-492F-9A74-60F11495004C}" presName="visible" presStyleLbl="node1" presStyleIdx="0" presStyleCnt="4" custAng="0" custScaleX="173688" custScaleY="174507" custLinFactNeighborX="25413" custLinFactNeighborY="21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45339E-38C5-413D-9C42-BE7C38A22E0D}" type="pres">
      <dgm:prSet presAssocID="{510255B7-41AE-4028-B52A-2EBEA4F3969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279B267A-7203-458A-9418-6A054603D283}" type="pres">
      <dgm:prSet presAssocID="{C541C1E9-C60D-442B-8088-DB9A15666F09}" presName="node" presStyleCnt="0"/>
      <dgm:spPr/>
    </dgm:pt>
    <dgm:pt modelId="{DB258343-6A20-49C0-8A0F-0B181590F777}" type="pres">
      <dgm:prSet presAssocID="{C541C1E9-C60D-442B-8088-DB9A15666F09}" presName="parentNode" presStyleLbl="node1" presStyleIdx="1" presStyleCnt="4" custScaleX="143653" custLinFactX="46606" custLinFactNeighborX="100000" custLinFactNeighborY="-8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1AA21-8573-4303-BBA5-0819CB620800}" type="pres">
      <dgm:prSet presAssocID="{C541C1E9-C60D-442B-8088-DB9A15666F0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653AB-D92A-402C-896C-8EC3C96E9BB2}" type="pres">
      <dgm:prSet presAssocID="{908A2B19-1153-4F6D-B30C-76E5CB25A9D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ADA7E6F4-49F0-4555-BADA-19B1ED2E6739}" type="pres">
      <dgm:prSet presAssocID="{B3EC8F43-58DA-4964-B5DA-50BFC87AD0DA}" presName="node" presStyleCnt="0"/>
      <dgm:spPr/>
    </dgm:pt>
    <dgm:pt modelId="{5CFD35F8-87F2-4DDD-938C-E43B46D4EBCC}" type="pres">
      <dgm:prSet presAssocID="{B3EC8F43-58DA-4964-B5DA-50BFC87AD0DA}" presName="parentNode" presStyleLbl="node1" presStyleIdx="2" presStyleCnt="4" custScaleX="135675" custLinFactX="17610" custLinFactNeighborX="100000" custLinFactNeighborY="1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F4F73-996D-4A74-A164-B791157BBF63}" type="pres">
      <dgm:prSet presAssocID="{B3EC8F43-58DA-4964-B5DA-50BFC87AD0D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FC9BF-DD23-47B0-98AA-84253EC60DB5}" type="pres">
      <dgm:prSet presAssocID="{75AA7DD6-2817-4362-84CF-503AA43CD5EC}" presName="Name25" presStyleLbl="parChTrans1D1" presStyleIdx="2" presStyleCnt="3"/>
      <dgm:spPr/>
      <dgm:t>
        <a:bodyPr/>
        <a:lstStyle/>
        <a:p>
          <a:endParaRPr lang="ru-RU"/>
        </a:p>
      </dgm:t>
    </dgm:pt>
    <dgm:pt modelId="{64F5A992-7FC3-4A79-9DE5-D2E39EEAD6C6}" type="pres">
      <dgm:prSet presAssocID="{3EBBE90E-7F8E-4BD7-A581-55906BFB8CC4}" presName="node" presStyleCnt="0"/>
      <dgm:spPr/>
    </dgm:pt>
    <dgm:pt modelId="{10A85524-48C1-4697-944C-670327BF4936}" type="pres">
      <dgm:prSet presAssocID="{3EBBE90E-7F8E-4BD7-A581-55906BFB8CC4}" presName="parentNode" presStyleLbl="node1" presStyleIdx="3" presStyleCnt="4" custScaleX="136631" custLinFactX="46606" custLinFactNeighborX="100000" custLinFactNeighborY="30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BBA67-9112-42DA-A51A-62224EF960CA}" type="pres">
      <dgm:prSet presAssocID="{3EBBE90E-7F8E-4BD7-A581-55906BFB8CC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DA9B48-9986-4043-B579-19A12A521A3D}" type="presOf" srcId="{908A2B19-1153-4F6D-B30C-76E5CB25A9DE}" destId="{DE2653AB-D92A-402C-896C-8EC3C96E9BB2}" srcOrd="0" destOrd="0" presId="urn:microsoft.com/office/officeart/2005/8/layout/radial2"/>
    <dgm:cxn modelId="{CEEC2085-6BD2-4F16-B198-55E64FBA0DEF}" type="presOf" srcId="{75AA7DD6-2817-4362-84CF-503AA43CD5EC}" destId="{C34FC9BF-DD23-47B0-98AA-84253EC60DB5}" srcOrd="0" destOrd="0" presId="urn:microsoft.com/office/officeart/2005/8/layout/radial2"/>
    <dgm:cxn modelId="{FF43D1DF-9E64-4466-9B82-83DEABB80432}" type="presOf" srcId="{92199E74-73C6-492F-9A74-60F11495004C}" destId="{5D694320-61DA-4725-90AB-72ED41441939}" srcOrd="0" destOrd="0" presId="urn:microsoft.com/office/officeart/2005/8/layout/radial2"/>
    <dgm:cxn modelId="{7BD9E3F0-8524-4DEC-9960-ADA98E131EA9}" type="presOf" srcId="{3EBBE90E-7F8E-4BD7-A581-55906BFB8CC4}" destId="{10A85524-48C1-4697-944C-670327BF4936}" srcOrd="0" destOrd="0" presId="urn:microsoft.com/office/officeart/2005/8/layout/radial2"/>
    <dgm:cxn modelId="{0FD8323D-EC44-4E90-9A16-9305A903FCEC}" type="presOf" srcId="{B3EC8F43-58DA-4964-B5DA-50BFC87AD0DA}" destId="{5CFD35F8-87F2-4DDD-938C-E43B46D4EBCC}" srcOrd="0" destOrd="0" presId="urn:microsoft.com/office/officeart/2005/8/layout/radial2"/>
    <dgm:cxn modelId="{9D82991D-5108-4B55-B367-A53895EAA7FA}" srcId="{92199E74-73C6-492F-9A74-60F11495004C}" destId="{B3EC8F43-58DA-4964-B5DA-50BFC87AD0DA}" srcOrd="1" destOrd="0" parTransId="{908A2B19-1153-4F6D-B30C-76E5CB25A9DE}" sibTransId="{B1B52823-D7A9-43F2-943E-A7E8D5E111AF}"/>
    <dgm:cxn modelId="{C3C1134B-E565-4271-9B7B-AB31BB0ED149}" srcId="{92199E74-73C6-492F-9A74-60F11495004C}" destId="{3EBBE90E-7F8E-4BD7-A581-55906BFB8CC4}" srcOrd="2" destOrd="0" parTransId="{75AA7DD6-2817-4362-84CF-503AA43CD5EC}" sibTransId="{DADBC509-516B-488E-BEBB-DB75448A46E0}"/>
    <dgm:cxn modelId="{E180D1B6-C06F-451C-A0D8-E685789AB830}" srcId="{92199E74-73C6-492F-9A74-60F11495004C}" destId="{C541C1E9-C60D-442B-8088-DB9A15666F09}" srcOrd="0" destOrd="0" parTransId="{510255B7-41AE-4028-B52A-2EBEA4F39692}" sibTransId="{785A672B-A6DB-4AED-8802-0847576274B8}"/>
    <dgm:cxn modelId="{A9AC9C95-840D-4590-B928-B851A8004E81}" type="presOf" srcId="{C541C1E9-C60D-442B-8088-DB9A15666F09}" destId="{DB258343-6A20-49C0-8A0F-0B181590F777}" srcOrd="0" destOrd="0" presId="urn:microsoft.com/office/officeart/2005/8/layout/radial2"/>
    <dgm:cxn modelId="{F0064285-632B-4523-AF9A-8729238E1FC2}" type="presOf" srcId="{510255B7-41AE-4028-B52A-2EBEA4F39692}" destId="{8E45339E-38C5-413D-9C42-BE7C38A22E0D}" srcOrd="0" destOrd="0" presId="urn:microsoft.com/office/officeart/2005/8/layout/radial2"/>
    <dgm:cxn modelId="{4A0C7B94-1445-49B5-8C34-5CB849C85510}" type="presParOf" srcId="{5D694320-61DA-4725-90AB-72ED41441939}" destId="{50C0803F-618C-4729-931E-86C241BEE932}" srcOrd="0" destOrd="0" presId="urn:microsoft.com/office/officeart/2005/8/layout/radial2"/>
    <dgm:cxn modelId="{38223739-4320-4C0D-BCEB-5BC66A6C2CBA}" type="presParOf" srcId="{50C0803F-618C-4729-931E-86C241BEE932}" destId="{B8E26B5F-54C6-4BA9-AF37-34FD30FC019E}" srcOrd="0" destOrd="0" presId="urn:microsoft.com/office/officeart/2005/8/layout/radial2"/>
    <dgm:cxn modelId="{6E805774-0946-4261-A49C-2B1B71FE817F}" type="presParOf" srcId="{B8E26B5F-54C6-4BA9-AF37-34FD30FC019E}" destId="{1BFEAEA2-C052-4873-9FEC-8E78CC8D7B00}" srcOrd="0" destOrd="0" presId="urn:microsoft.com/office/officeart/2005/8/layout/radial2"/>
    <dgm:cxn modelId="{84DF2E9F-71B2-4012-8A60-645DFCCE2486}" type="presParOf" srcId="{B8E26B5F-54C6-4BA9-AF37-34FD30FC019E}" destId="{2F0F040E-9FF8-4A89-919F-BD62BA084B09}" srcOrd="1" destOrd="0" presId="urn:microsoft.com/office/officeart/2005/8/layout/radial2"/>
    <dgm:cxn modelId="{5A0794A1-D432-4F26-B267-66CA756FD03E}" type="presParOf" srcId="{50C0803F-618C-4729-931E-86C241BEE932}" destId="{8E45339E-38C5-413D-9C42-BE7C38A22E0D}" srcOrd="1" destOrd="0" presId="urn:microsoft.com/office/officeart/2005/8/layout/radial2"/>
    <dgm:cxn modelId="{B06A8FE2-3CDC-4B92-BB6F-04DFFD2B6595}" type="presParOf" srcId="{50C0803F-618C-4729-931E-86C241BEE932}" destId="{279B267A-7203-458A-9418-6A054603D283}" srcOrd="2" destOrd="0" presId="urn:microsoft.com/office/officeart/2005/8/layout/radial2"/>
    <dgm:cxn modelId="{6A6104C6-7F50-4257-90B7-E4C84DA423EB}" type="presParOf" srcId="{279B267A-7203-458A-9418-6A054603D283}" destId="{DB258343-6A20-49C0-8A0F-0B181590F777}" srcOrd="0" destOrd="0" presId="urn:microsoft.com/office/officeart/2005/8/layout/radial2"/>
    <dgm:cxn modelId="{31F331F1-7CFF-4099-B6B7-62F03AEAFB83}" type="presParOf" srcId="{279B267A-7203-458A-9418-6A054603D283}" destId="{4B41AA21-8573-4303-BBA5-0819CB620800}" srcOrd="1" destOrd="0" presId="urn:microsoft.com/office/officeart/2005/8/layout/radial2"/>
    <dgm:cxn modelId="{C08CF9E4-942E-4650-B55E-C94EA9E2C6B1}" type="presParOf" srcId="{50C0803F-618C-4729-931E-86C241BEE932}" destId="{DE2653AB-D92A-402C-896C-8EC3C96E9BB2}" srcOrd="3" destOrd="0" presId="urn:microsoft.com/office/officeart/2005/8/layout/radial2"/>
    <dgm:cxn modelId="{E0383E72-CE58-41DC-9CC0-7B4CC9D728BA}" type="presParOf" srcId="{50C0803F-618C-4729-931E-86C241BEE932}" destId="{ADA7E6F4-49F0-4555-BADA-19B1ED2E6739}" srcOrd="4" destOrd="0" presId="urn:microsoft.com/office/officeart/2005/8/layout/radial2"/>
    <dgm:cxn modelId="{E2F04020-C696-47CA-A556-C4AFD280F2F5}" type="presParOf" srcId="{ADA7E6F4-49F0-4555-BADA-19B1ED2E6739}" destId="{5CFD35F8-87F2-4DDD-938C-E43B46D4EBCC}" srcOrd="0" destOrd="0" presId="urn:microsoft.com/office/officeart/2005/8/layout/radial2"/>
    <dgm:cxn modelId="{F64A62F1-B261-4824-A71A-4E16C942FD80}" type="presParOf" srcId="{ADA7E6F4-49F0-4555-BADA-19B1ED2E6739}" destId="{DF4F4F73-996D-4A74-A164-B791157BBF63}" srcOrd="1" destOrd="0" presId="urn:microsoft.com/office/officeart/2005/8/layout/radial2"/>
    <dgm:cxn modelId="{04D9DCF9-1A8F-44CE-9817-A446E1371D89}" type="presParOf" srcId="{50C0803F-618C-4729-931E-86C241BEE932}" destId="{C34FC9BF-DD23-47B0-98AA-84253EC60DB5}" srcOrd="5" destOrd="0" presId="urn:microsoft.com/office/officeart/2005/8/layout/radial2"/>
    <dgm:cxn modelId="{246457B4-C747-411C-BD0D-28FB091DC9E2}" type="presParOf" srcId="{50C0803F-618C-4729-931E-86C241BEE932}" destId="{64F5A992-7FC3-4A79-9DE5-D2E39EEAD6C6}" srcOrd="6" destOrd="0" presId="urn:microsoft.com/office/officeart/2005/8/layout/radial2"/>
    <dgm:cxn modelId="{9F550687-AC12-4AC4-9C8B-39B3963CC8C7}" type="presParOf" srcId="{64F5A992-7FC3-4A79-9DE5-D2E39EEAD6C6}" destId="{10A85524-48C1-4697-944C-670327BF4936}" srcOrd="0" destOrd="0" presId="urn:microsoft.com/office/officeart/2005/8/layout/radial2"/>
    <dgm:cxn modelId="{24F57786-6B22-4392-B044-FE2DFF65663C}" type="presParOf" srcId="{64F5A992-7FC3-4A79-9DE5-D2E39EEAD6C6}" destId="{5F2BBA67-9112-42DA-A51A-62224EF960C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8FE94-439A-4D95-A333-388BC5C1B226}">
      <dsp:nvSpPr>
        <dsp:cNvPr id="0" name=""/>
        <dsp:cNvSpPr/>
      </dsp:nvSpPr>
      <dsp:spPr>
        <a:xfrm>
          <a:off x="0" y="0"/>
          <a:ext cx="6400799" cy="4752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Дети проявили большой  интерес к  фольклорным праздникам, занятиям, чтению  литературы</a:t>
          </a:r>
          <a:endParaRPr lang="ru-RU" sz="4000" kern="1200"/>
        </a:p>
      </dsp:txBody>
      <dsp:txXfrm>
        <a:off x="937375" y="695992"/>
        <a:ext cx="4526049" cy="3360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FC9BF-DD23-47B0-98AA-84253EC60DB5}">
      <dsp:nvSpPr>
        <dsp:cNvPr id="0" name=""/>
        <dsp:cNvSpPr/>
      </dsp:nvSpPr>
      <dsp:spPr>
        <a:xfrm rot="1447249">
          <a:off x="2888348" y="4167149"/>
          <a:ext cx="3113398" cy="62929"/>
        </a:xfrm>
        <a:custGeom>
          <a:avLst/>
          <a:gdLst/>
          <a:ahLst/>
          <a:cxnLst/>
          <a:rect l="0" t="0" r="0" b="0"/>
          <a:pathLst>
            <a:path>
              <a:moveTo>
                <a:pt x="0" y="31464"/>
              </a:moveTo>
              <a:lnTo>
                <a:pt x="3113398" y="31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653AB-D92A-402C-896C-8EC3C96E9BB2}">
      <dsp:nvSpPr>
        <dsp:cNvPr id="0" name=""/>
        <dsp:cNvSpPr/>
      </dsp:nvSpPr>
      <dsp:spPr>
        <a:xfrm rot="13626">
          <a:off x="3024259" y="3074447"/>
          <a:ext cx="2745910" cy="62929"/>
        </a:xfrm>
        <a:custGeom>
          <a:avLst/>
          <a:gdLst/>
          <a:ahLst/>
          <a:cxnLst/>
          <a:rect l="0" t="0" r="0" b="0"/>
          <a:pathLst>
            <a:path>
              <a:moveTo>
                <a:pt x="0" y="31464"/>
              </a:moveTo>
              <a:lnTo>
                <a:pt x="2745910" y="31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339E-38C5-413D-9C42-BE7C38A22E0D}">
      <dsp:nvSpPr>
        <dsp:cNvPr id="0" name=""/>
        <dsp:cNvSpPr/>
      </dsp:nvSpPr>
      <dsp:spPr>
        <a:xfrm rot="20148661">
          <a:off x="2890055" y="1970934"/>
          <a:ext cx="3057248" cy="62929"/>
        </a:xfrm>
        <a:custGeom>
          <a:avLst/>
          <a:gdLst/>
          <a:ahLst/>
          <a:cxnLst/>
          <a:rect l="0" t="0" r="0" b="0"/>
          <a:pathLst>
            <a:path>
              <a:moveTo>
                <a:pt x="0" y="31464"/>
              </a:moveTo>
              <a:lnTo>
                <a:pt x="3057248" y="31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F040E-9FF8-4A89-919F-BD62BA084B09}">
      <dsp:nvSpPr>
        <dsp:cNvPr id="0" name=""/>
        <dsp:cNvSpPr/>
      </dsp:nvSpPr>
      <dsp:spPr>
        <a:xfrm>
          <a:off x="156193" y="563893"/>
          <a:ext cx="5165876" cy="51902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58343-6A20-49C0-8A0F-0B181590F777}">
      <dsp:nvSpPr>
        <dsp:cNvPr id="0" name=""/>
        <dsp:cNvSpPr/>
      </dsp:nvSpPr>
      <dsp:spPr>
        <a:xfrm>
          <a:off x="5608332" y="0"/>
          <a:ext cx="2563540" cy="1784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Спасибо</a:t>
          </a:r>
          <a:endParaRPr lang="ru-RU" sz="3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3754" y="261339"/>
        <a:ext cx="1812696" cy="1261858"/>
      </dsp:txXfrm>
    </dsp:sp>
    <dsp:sp modelId="{5CFD35F8-87F2-4DDD-938C-E43B46D4EBCC}">
      <dsp:nvSpPr>
        <dsp:cNvPr id="0" name=""/>
        <dsp:cNvSpPr/>
      </dsp:nvSpPr>
      <dsp:spPr>
        <a:xfrm>
          <a:off x="5770142" y="2223884"/>
          <a:ext cx="2421170" cy="1784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4714" y="2485223"/>
        <a:ext cx="1712026" cy="1261858"/>
      </dsp:txXfrm>
    </dsp:sp>
    <dsp:sp modelId="{10A85524-48C1-4697-944C-670327BF4936}">
      <dsp:nvSpPr>
        <dsp:cNvPr id="0" name=""/>
        <dsp:cNvSpPr/>
      </dsp:nvSpPr>
      <dsp:spPr>
        <a:xfrm>
          <a:off x="5686651" y="4408151"/>
          <a:ext cx="2438230" cy="1784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3722" y="4669490"/>
        <a:ext cx="1724088" cy="1261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BCED-9199-4996-97E2-D710ACBDFA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A39A-7015-4D52-935F-1E992CA0CF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0EE3-AD9F-47B0-8759-0DE9EDFACB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74A-4441-4908-BF28-366D9FE0FA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95F8-8DD8-4964-8072-E63728908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DC8F-068D-434A-BB15-E3B587D790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D580-E494-4CDC-ADE3-C9FB060714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64F-F494-4C4C-920B-E45045A841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6334-E31B-46D5-8CC5-6B1E59AB51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463B-1E63-4CA7-8C7E-51BFF7419B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25D5-CBE9-426D-8B75-BC321CAAA6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0F05-24F1-46A3-89CC-810CDF36B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58CD-AD1E-4304-B84C-E411159C2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36C-F946-4F53-9938-63A9C46F62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C470-CF03-4110-A490-2E03AB9A4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E846-8DDD-4982-8E0A-35D9A53010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2890-2759-4C58-97EB-93C32C5B61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AA3A-1522-44AE-97DF-FD7F8F818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22CF-6DE7-41E4-9ABF-999C3E51D6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591F-10D0-4A49-927C-826C040395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1E73-A54C-4FDF-AFEA-B0AF25912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2143-C4CB-4A1B-85E3-7F7B80E54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451D2-9BF6-463A-8B2D-CB7BC55CC4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CD3DDA-29FD-4E64-8745-85184C2F33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Результаты реализации проекта</a:t>
            </a:r>
            <a: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02948363"/>
              </p:ext>
            </p:extLst>
          </p:nvPr>
        </p:nvGraphicFramePr>
        <p:xfrm>
          <a:off x="1187624" y="1412776"/>
          <a:ext cx="64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9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Список литературы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1.Бочкарёва, О.И. Художественная литература. Средняя группа. Разработка занятий./ Сост.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О.И.Бочкарёва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. - Волгоград: ИТД «Корифей»,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2008 г.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- 96 с.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2.Бахвалова Н. И. Педагогический поиск новых форм работы по развитию речи через русский народный фольклор// Дошкольная педагогика № 8(49)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ноябрь/2008г.,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с.20-23;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3.Градусова, Л.В. Ознакомление дошкольников с малыми формами фольклора: учебное пособие - Магнитогорск: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МаГУ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2008 г.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4. Полякова Т.В. Диагностика восприятия художественной литературы детьми дошкольного возраста. Фольклор в развитии речи детей // Воспитатель ДОУ. –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2010 г.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– №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Федеральный государственный образовательный стандарт  дошкольного образования – М.: Центр педагогического образования,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2014г. 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32с.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Нищева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Н.В. Подвижные и дидактические игры на прогулке. – СПб.: ООО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Издателььство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«Детство-Пресс» 2012г., 192 стр.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2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7675992"/>
              </p:ext>
            </p:extLst>
          </p:nvPr>
        </p:nvGraphicFramePr>
        <p:xfrm>
          <a:off x="179512" y="260648"/>
          <a:ext cx="85072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8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54</vt:lpstr>
      <vt:lpstr>Результаты реализации проекта </vt:lpstr>
      <vt:lpstr>Список литературы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реализации проекта </dc:title>
  <dc:creator>User</dc:creator>
  <cp:lastModifiedBy>User</cp:lastModifiedBy>
  <cp:revision>1</cp:revision>
  <dcterms:created xsi:type="dcterms:W3CDTF">2015-02-02T20:01:48Z</dcterms:created>
  <dcterms:modified xsi:type="dcterms:W3CDTF">2015-02-02T20:02:00Z</dcterms:modified>
</cp:coreProperties>
</file>