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5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3B4876-D3A3-40A6-83FB-8E7586097F27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9412A9-805C-4D6E-8052-DA2EC167A074}">
      <dgm:prSet/>
      <dgm:spPr/>
      <dgm:t>
        <a:bodyPr/>
        <a:lstStyle/>
        <a:p>
          <a:pPr rtl="0"/>
          <a:r>
            <a:rPr lang="ru-RU" dirty="0" smtClean="0"/>
            <a:t>Ценность фольклора заключается в том, что с его помощью взрослый устанавливает эмоциональный контакт с ребенком в детском саду. Культура этих отношений прививается с детства, когда ребенок только начинает познавать мир. Поэтому в повседневной жизни мы уделяем большое внимание знакомству с родным языком.</a:t>
          </a:r>
          <a:endParaRPr lang="ru-RU" dirty="0"/>
        </a:p>
      </dgm:t>
    </dgm:pt>
    <dgm:pt modelId="{11C06406-4D06-4D66-913E-40818FDC5AEE}" type="parTrans" cxnId="{F7DDCC57-49E5-4A1E-A164-9C00DF226C65}">
      <dgm:prSet/>
      <dgm:spPr/>
      <dgm:t>
        <a:bodyPr/>
        <a:lstStyle/>
        <a:p>
          <a:endParaRPr lang="ru-RU"/>
        </a:p>
      </dgm:t>
    </dgm:pt>
    <dgm:pt modelId="{BD0F63E2-9FC2-4463-AABB-294548014259}" type="sibTrans" cxnId="{F7DDCC57-49E5-4A1E-A164-9C00DF226C65}">
      <dgm:prSet/>
      <dgm:spPr/>
      <dgm:t>
        <a:bodyPr/>
        <a:lstStyle/>
        <a:p>
          <a:endParaRPr lang="ru-RU"/>
        </a:p>
      </dgm:t>
    </dgm:pt>
    <dgm:pt modelId="{7D63FE59-B209-4657-8D25-3E84E23CEAF5}" type="pres">
      <dgm:prSet presAssocID="{8C3B4876-D3A3-40A6-83FB-8E7586097F2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11B3D9-6D14-4B99-B4D2-4E8D7CD89ACB}" type="pres">
      <dgm:prSet presAssocID="{0E9412A9-805C-4D6E-8052-DA2EC167A074}" presName="circ1TxSh" presStyleLbl="vennNode1" presStyleIdx="0" presStyleCnt="1" custScaleX="142029"/>
      <dgm:spPr/>
      <dgm:t>
        <a:bodyPr/>
        <a:lstStyle/>
        <a:p>
          <a:endParaRPr lang="ru-RU"/>
        </a:p>
      </dgm:t>
    </dgm:pt>
  </dgm:ptLst>
  <dgm:cxnLst>
    <dgm:cxn modelId="{D34024C4-E75E-4238-9D47-053ECCF80534}" type="presOf" srcId="{8C3B4876-D3A3-40A6-83FB-8E7586097F27}" destId="{7D63FE59-B209-4657-8D25-3E84E23CEAF5}" srcOrd="0" destOrd="0" presId="urn:microsoft.com/office/officeart/2005/8/layout/venn1"/>
    <dgm:cxn modelId="{F7DDCC57-49E5-4A1E-A164-9C00DF226C65}" srcId="{8C3B4876-D3A3-40A6-83FB-8E7586097F27}" destId="{0E9412A9-805C-4D6E-8052-DA2EC167A074}" srcOrd="0" destOrd="0" parTransId="{11C06406-4D06-4D66-913E-40818FDC5AEE}" sibTransId="{BD0F63E2-9FC2-4463-AABB-294548014259}"/>
    <dgm:cxn modelId="{AD85DD1B-A3C2-4C3A-B0A7-72B4C7F494C6}" type="presOf" srcId="{0E9412A9-805C-4D6E-8052-DA2EC167A074}" destId="{6811B3D9-6D14-4B99-B4D2-4E8D7CD89ACB}" srcOrd="0" destOrd="0" presId="urn:microsoft.com/office/officeart/2005/8/layout/venn1"/>
    <dgm:cxn modelId="{2B0E5FC2-2A50-49C4-9971-5AD90A0BAB92}" type="presParOf" srcId="{7D63FE59-B209-4657-8D25-3E84E23CEAF5}" destId="{6811B3D9-6D14-4B99-B4D2-4E8D7CD89ACB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442B04-D07C-4F72-98AA-AB3AEDA9D360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FCBAE8-4513-4217-B32D-D26FB880D066}">
      <dgm:prSet/>
      <dgm:spPr/>
      <dgm:t>
        <a:bodyPr/>
        <a:lstStyle/>
        <a:p>
          <a:pPr rtl="0"/>
          <a:r>
            <a:rPr lang="ru-RU" smtClean="0"/>
            <a:t>Недостаточное освоение детьми русского народного творчества, традиций, фольклорных форм. По телевидению то и дело показывают зарубежные мультфильмы, кинофильмы, звучит иностранная музыка. Это может привести к тому, что последующие поколения могут утратить исконно русские корни.</a:t>
          </a:r>
          <a:endParaRPr lang="ru-RU"/>
        </a:p>
      </dgm:t>
    </dgm:pt>
    <dgm:pt modelId="{51ED06E4-E5A9-4D7E-BD3E-E108A935B947}" type="parTrans" cxnId="{D5392C1D-987F-4DE2-AD90-591EFF2E140D}">
      <dgm:prSet/>
      <dgm:spPr/>
      <dgm:t>
        <a:bodyPr/>
        <a:lstStyle/>
        <a:p>
          <a:endParaRPr lang="ru-RU"/>
        </a:p>
      </dgm:t>
    </dgm:pt>
    <dgm:pt modelId="{101C21EB-0141-4C62-A0E6-E51115F4D415}" type="sibTrans" cxnId="{D5392C1D-987F-4DE2-AD90-591EFF2E140D}">
      <dgm:prSet/>
      <dgm:spPr/>
      <dgm:t>
        <a:bodyPr/>
        <a:lstStyle/>
        <a:p>
          <a:endParaRPr lang="ru-RU"/>
        </a:p>
      </dgm:t>
    </dgm:pt>
    <dgm:pt modelId="{6B3467FF-189B-4AFD-9FFD-A02BD8466C72}" type="pres">
      <dgm:prSet presAssocID="{A2442B04-D07C-4F72-98AA-AB3AEDA9D36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1CD5E4-F36B-4151-8228-E6BB64D4BF99}" type="pres">
      <dgm:prSet presAssocID="{B9FCBAE8-4513-4217-B32D-D26FB880D066}" presName="circ1TxSh" presStyleLbl="vennNode1" presStyleIdx="0" presStyleCnt="1" custScaleX="143056"/>
      <dgm:spPr/>
      <dgm:t>
        <a:bodyPr/>
        <a:lstStyle/>
        <a:p>
          <a:endParaRPr lang="ru-RU"/>
        </a:p>
      </dgm:t>
    </dgm:pt>
  </dgm:ptLst>
  <dgm:cxnLst>
    <dgm:cxn modelId="{D5392C1D-987F-4DE2-AD90-591EFF2E140D}" srcId="{A2442B04-D07C-4F72-98AA-AB3AEDA9D360}" destId="{B9FCBAE8-4513-4217-B32D-D26FB880D066}" srcOrd="0" destOrd="0" parTransId="{51ED06E4-E5A9-4D7E-BD3E-E108A935B947}" sibTransId="{101C21EB-0141-4C62-A0E6-E51115F4D415}"/>
    <dgm:cxn modelId="{82EC02F6-441D-448A-8497-3AAB71F38379}" type="presOf" srcId="{A2442B04-D07C-4F72-98AA-AB3AEDA9D360}" destId="{6B3467FF-189B-4AFD-9FFD-A02BD8466C72}" srcOrd="0" destOrd="0" presId="urn:microsoft.com/office/officeart/2005/8/layout/venn1"/>
    <dgm:cxn modelId="{B08C7C73-DF8D-46A5-A617-B4EB595CDFD8}" type="presOf" srcId="{B9FCBAE8-4513-4217-B32D-D26FB880D066}" destId="{A61CD5E4-F36B-4151-8228-E6BB64D4BF99}" srcOrd="0" destOrd="0" presId="urn:microsoft.com/office/officeart/2005/8/layout/venn1"/>
    <dgm:cxn modelId="{5EDD833A-4709-4BA2-8EE8-514DB56CB777}" type="presParOf" srcId="{6B3467FF-189B-4AFD-9FFD-A02BD8466C72}" destId="{A61CD5E4-F36B-4151-8228-E6BB64D4BF99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4D5512-0FB9-4E6A-A134-3EA3EB5A5DFA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B39C61-ACAB-4B1E-9E34-8A3DDDCAD6BF}">
      <dgm:prSet/>
      <dgm:spPr/>
      <dgm:t>
        <a:bodyPr/>
        <a:lstStyle/>
        <a:p>
          <a:pPr rtl="0"/>
          <a:r>
            <a:rPr lang="ru-RU" dirty="0" smtClean="0"/>
            <a:t>Воспитание  у детей интереса к русскому народному творчеству, фольклору.</a:t>
          </a:r>
          <a:endParaRPr lang="ru-RU" dirty="0"/>
        </a:p>
      </dgm:t>
    </dgm:pt>
    <dgm:pt modelId="{DDE2C98F-E73A-4809-BC51-FD2100AA3D5A}" type="parTrans" cxnId="{33FD6BA8-E14E-4AFA-BCEC-9E54ED662C7B}">
      <dgm:prSet/>
      <dgm:spPr/>
      <dgm:t>
        <a:bodyPr/>
        <a:lstStyle/>
        <a:p>
          <a:endParaRPr lang="ru-RU"/>
        </a:p>
      </dgm:t>
    </dgm:pt>
    <dgm:pt modelId="{392CDF41-EE8C-4286-A4BF-19BB2D780FD4}" type="sibTrans" cxnId="{33FD6BA8-E14E-4AFA-BCEC-9E54ED662C7B}">
      <dgm:prSet/>
      <dgm:spPr/>
      <dgm:t>
        <a:bodyPr/>
        <a:lstStyle/>
        <a:p>
          <a:endParaRPr lang="ru-RU"/>
        </a:p>
      </dgm:t>
    </dgm:pt>
    <dgm:pt modelId="{BE6A6F34-B586-44E8-B17C-87AC1248A7F5}" type="pres">
      <dgm:prSet presAssocID="{334D5512-0FB9-4E6A-A134-3EA3EB5A5DFA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60ACB5-51E4-481D-A7ED-B4E4BF795D96}" type="pres">
      <dgm:prSet presAssocID="{5EB39C61-ACAB-4B1E-9E34-8A3DDDCAD6BF}" presName="circ1TxSh" presStyleLbl="vennNode1" presStyleIdx="0" presStyleCnt="1" custScaleX="147059"/>
      <dgm:spPr/>
      <dgm:t>
        <a:bodyPr/>
        <a:lstStyle/>
        <a:p>
          <a:endParaRPr lang="ru-RU"/>
        </a:p>
      </dgm:t>
    </dgm:pt>
  </dgm:ptLst>
  <dgm:cxnLst>
    <dgm:cxn modelId="{7B0767FC-FD53-47EF-BDFD-FEEC82BB8D99}" type="presOf" srcId="{334D5512-0FB9-4E6A-A134-3EA3EB5A5DFA}" destId="{BE6A6F34-B586-44E8-B17C-87AC1248A7F5}" srcOrd="0" destOrd="0" presId="urn:microsoft.com/office/officeart/2005/8/layout/venn1"/>
    <dgm:cxn modelId="{F624F24C-79E0-47E9-B0C4-4F4BDD894A0B}" type="presOf" srcId="{5EB39C61-ACAB-4B1E-9E34-8A3DDDCAD6BF}" destId="{0960ACB5-51E4-481D-A7ED-B4E4BF795D96}" srcOrd="0" destOrd="0" presId="urn:microsoft.com/office/officeart/2005/8/layout/venn1"/>
    <dgm:cxn modelId="{33FD6BA8-E14E-4AFA-BCEC-9E54ED662C7B}" srcId="{334D5512-0FB9-4E6A-A134-3EA3EB5A5DFA}" destId="{5EB39C61-ACAB-4B1E-9E34-8A3DDDCAD6BF}" srcOrd="0" destOrd="0" parTransId="{DDE2C98F-E73A-4809-BC51-FD2100AA3D5A}" sibTransId="{392CDF41-EE8C-4286-A4BF-19BB2D780FD4}"/>
    <dgm:cxn modelId="{0416424F-1A2A-44E6-AAB6-5B102A3E01A4}" type="presParOf" srcId="{BE6A6F34-B586-44E8-B17C-87AC1248A7F5}" destId="{0960ACB5-51E4-481D-A7ED-B4E4BF795D96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8A5B017-B5F9-4BD7-A0B3-5AABE4EB9D1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F13BC62-E821-4EA7-89AD-9DF50DAD6484}">
      <dgm:prSet/>
      <dgm:spPr/>
      <dgm:t>
        <a:bodyPr/>
        <a:lstStyle/>
        <a:p>
          <a:pPr rtl="0"/>
          <a:r>
            <a:rPr lang="ru-RU" dirty="0" smtClean="0"/>
            <a:t>1. Развивать желание знакомиться с разнообразными жанрами фольклора.</a:t>
          </a:r>
          <a:endParaRPr lang="ru-RU" dirty="0"/>
        </a:p>
      </dgm:t>
    </dgm:pt>
    <dgm:pt modelId="{7B142BC9-C802-409F-826C-7A53F36544DE}" type="parTrans" cxnId="{1A9FA9F1-3AA4-47E5-9485-26E2D38307E6}">
      <dgm:prSet/>
      <dgm:spPr/>
      <dgm:t>
        <a:bodyPr/>
        <a:lstStyle/>
        <a:p>
          <a:endParaRPr lang="ru-RU"/>
        </a:p>
      </dgm:t>
    </dgm:pt>
    <dgm:pt modelId="{7F755C44-25B0-4BD4-80B8-FBA527A5C7E0}" type="sibTrans" cxnId="{1A9FA9F1-3AA4-47E5-9485-26E2D38307E6}">
      <dgm:prSet/>
      <dgm:spPr/>
      <dgm:t>
        <a:bodyPr/>
        <a:lstStyle/>
        <a:p>
          <a:endParaRPr lang="ru-RU"/>
        </a:p>
      </dgm:t>
    </dgm:pt>
    <dgm:pt modelId="{8E080F81-A52D-4304-867E-43829EAAEFD1}">
      <dgm:prSet/>
      <dgm:spPr/>
      <dgm:t>
        <a:bodyPr/>
        <a:lstStyle/>
        <a:p>
          <a:pPr rtl="0"/>
          <a:r>
            <a:rPr lang="ru-RU" dirty="0" smtClean="0"/>
            <a:t>2. Показать красоту русского языка. Формировать у детей интерес к детскому фольклору, обогащать словарный запас детей.</a:t>
          </a:r>
          <a:endParaRPr lang="ru-RU" dirty="0"/>
        </a:p>
      </dgm:t>
    </dgm:pt>
    <dgm:pt modelId="{81962229-D084-4930-A1BD-771FC76B39B9}" type="parTrans" cxnId="{7DE43271-E64B-49C3-AC04-CB5C71FF3A80}">
      <dgm:prSet/>
      <dgm:spPr/>
      <dgm:t>
        <a:bodyPr/>
        <a:lstStyle/>
        <a:p>
          <a:endParaRPr lang="ru-RU"/>
        </a:p>
      </dgm:t>
    </dgm:pt>
    <dgm:pt modelId="{E8F7AF93-FD82-43A1-A6BF-0E1463820702}" type="sibTrans" cxnId="{7DE43271-E64B-49C3-AC04-CB5C71FF3A80}">
      <dgm:prSet/>
      <dgm:spPr/>
      <dgm:t>
        <a:bodyPr/>
        <a:lstStyle/>
        <a:p>
          <a:endParaRPr lang="ru-RU"/>
        </a:p>
      </dgm:t>
    </dgm:pt>
    <dgm:pt modelId="{EADC92F0-9BA8-4B98-BBFA-4C58838654A5}">
      <dgm:prSet/>
      <dgm:spPr/>
      <dgm:t>
        <a:bodyPr/>
        <a:lstStyle/>
        <a:p>
          <a:pPr rtl="0"/>
          <a:r>
            <a:rPr lang="ru-RU" dirty="0" smtClean="0"/>
            <a:t>3. Создавать необходимую предметно–развивающую среду.</a:t>
          </a:r>
          <a:endParaRPr lang="ru-RU" dirty="0"/>
        </a:p>
      </dgm:t>
    </dgm:pt>
    <dgm:pt modelId="{7094189C-C2ED-4C5D-AE03-2760498AC551}" type="parTrans" cxnId="{FC0BB498-C9DD-48BA-9200-1931CE81D147}">
      <dgm:prSet/>
      <dgm:spPr/>
      <dgm:t>
        <a:bodyPr/>
        <a:lstStyle/>
        <a:p>
          <a:endParaRPr lang="ru-RU"/>
        </a:p>
      </dgm:t>
    </dgm:pt>
    <dgm:pt modelId="{3F3DC082-FE63-4943-B159-CB4D74033090}" type="sibTrans" cxnId="{FC0BB498-C9DD-48BA-9200-1931CE81D147}">
      <dgm:prSet/>
      <dgm:spPr/>
      <dgm:t>
        <a:bodyPr/>
        <a:lstStyle/>
        <a:p>
          <a:endParaRPr lang="ru-RU"/>
        </a:p>
      </dgm:t>
    </dgm:pt>
    <dgm:pt modelId="{D8ABCD46-74E1-4BD8-A851-1E9A7E49CAE9}">
      <dgm:prSet/>
      <dgm:spPr/>
      <dgm:t>
        <a:bodyPr/>
        <a:lstStyle/>
        <a:p>
          <a:pPr rtl="0"/>
          <a:r>
            <a:rPr lang="ru-RU" dirty="0" smtClean="0"/>
            <a:t>4. Разнообразить музыкальную, художественно-игровую деятельность.</a:t>
          </a:r>
          <a:endParaRPr lang="ru-RU" dirty="0"/>
        </a:p>
      </dgm:t>
    </dgm:pt>
    <dgm:pt modelId="{C70BB814-5CED-484B-AF6B-AF52943ABE3F}" type="parTrans" cxnId="{5D973C15-8B75-4D69-BA9A-616F0B9AACFE}">
      <dgm:prSet/>
      <dgm:spPr/>
      <dgm:t>
        <a:bodyPr/>
        <a:lstStyle/>
        <a:p>
          <a:endParaRPr lang="ru-RU"/>
        </a:p>
      </dgm:t>
    </dgm:pt>
    <dgm:pt modelId="{B8E1FCFD-BC21-4C1C-80B1-10EFF984212B}" type="sibTrans" cxnId="{5D973C15-8B75-4D69-BA9A-616F0B9AACFE}">
      <dgm:prSet/>
      <dgm:spPr/>
      <dgm:t>
        <a:bodyPr/>
        <a:lstStyle/>
        <a:p>
          <a:endParaRPr lang="ru-RU"/>
        </a:p>
      </dgm:t>
    </dgm:pt>
    <dgm:pt modelId="{7F2B8CD7-72BC-4BCC-94CC-9B8A24449684}" type="pres">
      <dgm:prSet presAssocID="{F8A5B017-B5F9-4BD7-A0B3-5AABE4EB9D1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B086E5-3C57-401B-87C5-608EBCDFF2F8}" type="pres">
      <dgm:prSet presAssocID="{F8A5B017-B5F9-4BD7-A0B3-5AABE4EB9D15}" presName="arrow" presStyleLbl="bgShp" presStyleIdx="0" presStyleCnt="1"/>
      <dgm:spPr/>
    </dgm:pt>
    <dgm:pt modelId="{198A335C-F753-4C3B-9765-00DF4BF29980}" type="pres">
      <dgm:prSet presAssocID="{F8A5B017-B5F9-4BD7-A0B3-5AABE4EB9D15}" presName="linearProcess" presStyleCnt="0"/>
      <dgm:spPr/>
    </dgm:pt>
    <dgm:pt modelId="{AD65DC8B-1131-4C56-88E0-DF84632FD3FE}" type="pres">
      <dgm:prSet presAssocID="{BF13BC62-E821-4EA7-89AD-9DF50DAD6484}" presName="textNode" presStyleLbl="node1" presStyleIdx="0" presStyleCnt="4" custLinFactNeighborX="-4158" custLinFactNeighborY="-75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77A548-1153-41FC-9CDA-86039F6C423E}" type="pres">
      <dgm:prSet presAssocID="{7F755C44-25B0-4BD4-80B8-FBA527A5C7E0}" presName="sibTrans" presStyleCnt="0"/>
      <dgm:spPr/>
    </dgm:pt>
    <dgm:pt modelId="{71262557-165A-41DD-A9E3-58C0D4228F49}" type="pres">
      <dgm:prSet presAssocID="{8E080F81-A52D-4304-867E-43829EAAEFD1}" presName="textNode" presStyleLbl="node1" presStyleIdx="1" presStyleCnt="4" custLinFactNeighborX="-27078" custLinFactNeighborY="-423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ADC416-A7CD-40AB-B8FE-DD972D5EF93D}" type="pres">
      <dgm:prSet presAssocID="{E8F7AF93-FD82-43A1-A6BF-0E1463820702}" presName="sibTrans" presStyleCnt="0"/>
      <dgm:spPr/>
    </dgm:pt>
    <dgm:pt modelId="{A9F89C32-96E9-46A9-AA48-0905DD02AE12}" type="pres">
      <dgm:prSet presAssocID="{EADC92F0-9BA8-4B98-BBFA-4C58838654A5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405B0C-43CE-4D34-9946-0F237B06A6E9}" type="pres">
      <dgm:prSet presAssocID="{3F3DC082-FE63-4943-B159-CB4D74033090}" presName="sibTrans" presStyleCnt="0"/>
      <dgm:spPr/>
    </dgm:pt>
    <dgm:pt modelId="{520B6467-2028-470B-97B4-29DD063AFFC9}" type="pres">
      <dgm:prSet presAssocID="{D8ABCD46-74E1-4BD8-A851-1E9A7E49CAE9}" presName="textNode" presStyleLbl="node1" presStyleIdx="3" presStyleCnt="4" custLinFactNeighborX="1261" custLinFactNeighborY="336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E43271-E64B-49C3-AC04-CB5C71FF3A80}" srcId="{F8A5B017-B5F9-4BD7-A0B3-5AABE4EB9D15}" destId="{8E080F81-A52D-4304-867E-43829EAAEFD1}" srcOrd="1" destOrd="0" parTransId="{81962229-D084-4930-A1BD-771FC76B39B9}" sibTransId="{E8F7AF93-FD82-43A1-A6BF-0E1463820702}"/>
    <dgm:cxn modelId="{BD2C25ED-987A-4F0B-BD50-B39BFB41C80F}" type="presOf" srcId="{8E080F81-A52D-4304-867E-43829EAAEFD1}" destId="{71262557-165A-41DD-A9E3-58C0D4228F49}" srcOrd="0" destOrd="0" presId="urn:microsoft.com/office/officeart/2005/8/layout/hProcess9"/>
    <dgm:cxn modelId="{E3B114B9-5B52-4F0F-89CD-DFD852927355}" type="presOf" srcId="{BF13BC62-E821-4EA7-89AD-9DF50DAD6484}" destId="{AD65DC8B-1131-4C56-88E0-DF84632FD3FE}" srcOrd="0" destOrd="0" presId="urn:microsoft.com/office/officeart/2005/8/layout/hProcess9"/>
    <dgm:cxn modelId="{1A9FA9F1-3AA4-47E5-9485-26E2D38307E6}" srcId="{F8A5B017-B5F9-4BD7-A0B3-5AABE4EB9D15}" destId="{BF13BC62-E821-4EA7-89AD-9DF50DAD6484}" srcOrd="0" destOrd="0" parTransId="{7B142BC9-C802-409F-826C-7A53F36544DE}" sibTransId="{7F755C44-25B0-4BD4-80B8-FBA527A5C7E0}"/>
    <dgm:cxn modelId="{D026844F-D238-4C8F-BEB1-E2DF90E42ABE}" type="presOf" srcId="{D8ABCD46-74E1-4BD8-A851-1E9A7E49CAE9}" destId="{520B6467-2028-470B-97B4-29DD063AFFC9}" srcOrd="0" destOrd="0" presId="urn:microsoft.com/office/officeart/2005/8/layout/hProcess9"/>
    <dgm:cxn modelId="{07F9D0E4-A325-4F3A-B1D8-D513E5A5DC2D}" type="presOf" srcId="{EADC92F0-9BA8-4B98-BBFA-4C58838654A5}" destId="{A9F89C32-96E9-46A9-AA48-0905DD02AE12}" srcOrd="0" destOrd="0" presId="urn:microsoft.com/office/officeart/2005/8/layout/hProcess9"/>
    <dgm:cxn modelId="{FC0BB498-C9DD-48BA-9200-1931CE81D147}" srcId="{F8A5B017-B5F9-4BD7-A0B3-5AABE4EB9D15}" destId="{EADC92F0-9BA8-4B98-BBFA-4C58838654A5}" srcOrd="2" destOrd="0" parTransId="{7094189C-C2ED-4C5D-AE03-2760498AC551}" sibTransId="{3F3DC082-FE63-4943-B159-CB4D74033090}"/>
    <dgm:cxn modelId="{5D973C15-8B75-4D69-BA9A-616F0B9AACFE}" srcId="{F8A5B017-B5F9-4BD7-A0B3-5AABE4EB9D15}" destId="{D8ABCD46-74E1-4BD8-A851-1E9A7E49CAE9}" srcOrd="3" destOrd="0" parTransId="{C70BB814-5CED-484B-AF6B-AF52943ABE3F}" sibTransId="{B8E1FCFD-BC21-4C1C-80B1-10EFF984212B}"/>
    <dgm:cxn modelId="{5AD7B9D4-0010-4C10-AFFB-138C7B0B382F}" type="presOf" srcId="{F8A5B017-B5F9-4BD7-A0B3-5AABE4EB9D15}" destId="{7F2B8CD7-72BC-4BCC-94CC-9B8A24449684}" srcOrd="0" destOrd="0" presId="urn:microsoft.com/office/officeart/2005/8/layout/hProcess9"/>
    <dgm:cxn modelId="{AC3B3712-1984-4F8D-8599-9DF2FE9D72B5}" type="presParOf" srcId="{7F2B8CD7-72BC-4BCC-94CC-9B8A24449684}" destId="{F1B086E5-3C57-401B-87C5-608EBCDFF2F8}" srcOrd="0" destOrd="0" presId="urn:microsoft.com/office/officeart/2005/8/layout/hProcess9"/>
    <dgm:cxn modelId="{30D272F2-7468-4706-8962-D5E2CFF70958}" type="presParOf" srcId="{7F2B8CD7-72BC-4BCC-94CC-9B8A24449684}" destId="{198A335C-F753-4C3B-9765-00DF4BF29980}" srcOrd="1" destOrd="0" presId="urn:microsoft.com/office/officeart/2005/8/layout/hProcess9"/>
    <dgm:cxn modelId="{4CECEDAB-5567-434D-9F84-F2BA9256724B}" type="presParOf" srcId="{198A335C-F753-4C3B-9765-00DF4BF29980}" destId="{AD65DC8B-1131-4C56-88E0-DF84632FD3FE}" srcOrd="0" destOrd="0" presId="urn:microsoft.com/office/officeart/2005/8/layout/hProcess9"/>
    <dgm:cxn modelId="{A748AAB5-4D8F-4FDB-AF2D-4D8055F3A529}" type="presParOf" srcId="{198A335C-F753-4C3B-9765-00DF4BF29980}" destId="{F777A548-1153-41FC-9CDA-86039F6C423E}" srcOrd="1" destOrd="0" presId="urn:microsoft.com/office/officeart/2005/8/layout/hProcess9"/>
    <dgm:cxn modelId="{7FD9454E-BEBF-4CE1-8F36-C9D9FD2A1656}" type="presParOf" srcId="{198A335C-F753-4C3B-9765-00DF4BF29980}" destId="{71262557-165A-41DD-A9E3-58C0D4228F49}" srcOrd="2" destOrd="0" presId="urn:microsoft.com/office/officeart/2005/8/layout/hProcess9"/>
    <dgm:cxn modelId="{8F26154A-3E7E-4876-B507-69528225DA6F}" type="presParOf" srcId="{198A335C-F753-4C3B-9765-00DF4BF29980}" destId="{11ADC416-A7CD-40AB-B8FE-DD972D5EF93D}" srcOrd="3" destOrd="0" presId="urn:microsoft.com/office/officeart/2005/8/layout/hProcess9"/>
    <dgm:cxn modelId="{1CD69B1E-A626-4FF5-884E-BF1DB0A82B2D}" type="presParOf" srcId="{198A335C-F753-4C3B-9765-00DF4BF29980}" destId="{A9F89C32-96E9-46A9-AA48-0905DD02AE12}" srcOrd="4" destOrd="0" presId="urn:microsoft.com/office/officeart/2005/8/layout/hProcess9"/>
    <dgm:cxn modelId="{698D2083-80DD-448E-8723-D602D1C406B4}" type="presParOf" srcId="{198A335C-F753-4C3B-9765-00DF4BF29980}" destId="{4C405B0C-43CE-4D34-9946-0F237B06A6E9}" srcOrd="5" destOrd="0" presId="urn:microsoft.com/office/officeart/2005/8/layout/hProcess9"/>
    <dgm:cxn modelId="{71E9BC66-0456-4F5C-800A-8AF3043C6210}" type="presParOf" srcId="{198A335C-F753-4C3B-9765-00DF4BF29980}" destId="{520B6467-2028-470B-97B4-29DD063AFFC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6F4DB0A-3346-4097-A721-095C1485F83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0B0D1F-EC67-4403-B133-B3414AC70CFB}">
      <dgm:prSet custT="1"/>
      <dgm:spPr/>
      <dgm:t>
        <a:bodyPr/>
        <a:lstStyle/>
        <a:p>
          <a:pPr rtl="0"/>
          <a:r>
            <a:rPr lang="ru-RU" sz="4400" b="1" dirty="0" smtClean="0">
              <a:solidFill>
                <a:srgbClr val="002060"/>
              </a:solidFill>
            </a:rPr>
            <a:t>Тип проекта:</a:t>
          </a:r>
          <a:r>
            <a:rPr lang="ru-RU" sz="3000" dirty="0" smtClean="0"/>
            <a:t>  краткосрочный</a:t>
          </a:r>
          <a:endParaRPr lang="ru-RU" sz="3000" dirty="0"/>
        </a:p>
      </dgm:t>
    </dgm:pt>
    <dgm:pt modelId="{8966AA67-7589-4956-9B3F-E15EF6E408DD}" type="parTrans" cxnId="{5D211303-B2E7-4753-A2D8-A7B6105DE65A}">
      <dgm:prSet/>
      <dgm:spPr/>
      <dgm:t>
        <a:bodyPr/>
        <a:lstStyle/>
        <a:p>
          <a:endParaRPr lang="ru-RU"/>
        </a:p>
      </dgm:t>
    </dgm:pt>
    <dgm:pt modelId="{E2A9621B-34C1-419D-A820-51E7359D5BF0}" type="sibTrans" cxnId="{5D211303-B2E7-4753-A2D8-A7B6105DE65A}">
      <dgm:prSet/>
      <dgm:spPr/>
      <dgm:t>
        <a:bodyPr/>
        <a:lstStyle/>
        <a:p>
          <a:endParaRPr lang="ru-RU"/>
        </a:p>
      </dgm:t>
    </dgm:pt>
    <dgm:pt modelId="{CF396C5E-27EB-44FB-98A1-59C9FE087278}">
      <dgm:prSet/>
      <dgm:spPr/>
      <dgm:t>
        <a:bodyPr/>
        <a:lstStyle/>
        <a:p>
          <a:pPr rtl="0"/>
          <a:r>
            <a:rPr lang="ru-RU" dirty="0" smtClean="0"/>
            <a:t>Проект осуществлялся в период с 1.03.2014г. по 1.06.2014 г. (3 месяца), на базе МБДОУ №2 в рамках программы «Детство».</a:t>
          </a:r>
          <a:endParaRPr lang="ru-RU" dirty="0"/>
        </a:p>
      </dgm:t>
    </dgm:pt>
    <dgm:pt modelId="{B25C6DCC-FE86-4D06-8EA5-BD62972811A5}" type="parTrans" cxnId="{AC701F59-55AB-4CFE-BC7B-DB2D942010D5}">
      <dgm:prSet/>
      <dgm:spPr/>
      <dgm:t>
        <a:bodyPr/>
        <a:lstStyle/>
        <a:p>
          <a:endParaRPr lang="ru-RU"/>
        </a:p>
      </dgm:t>
    </dgm:pt>
    <dgm:pt modelId="{AE6E564C-9420-4990-A668-4C71430A33AC}" type="sibTrans" cxnId="{AC701F59-55AB-4CFE-BC7B-DB2D942010D5}">
      <dgm:prSet/>
      <dgm:spPr/>
      <dgm:t>
        <a:bodyPr/>
        <a:lstStyle/>
        <a:p>
          <a:endParaRPr lang="ru-RU"/>
        </a:p>
      </dgm:t>
    </dgm:pt>
    <dgm:pt modelId="{1CD115D8-9441-4202-9719-34DA85918B42}">
      <dgm:prSet/>
      <dgm:spPr/>
      <dgm:t>
        <a:bodyPr/>
        <a:lstStyle/>
        <a:p>
          <a:pPr rtl="0"/>
          <a:r>
            <a:rPr lang="ru-RU" b="1" dirty="0" smtClean="0">
              <a:solidFill>
                <a:srgbClr val="002060"/>
              </a:solidFill>
            </a:rPr>
            <a:t>Участники проекта:</a:t>
          </a:r>
          <a:r>
            <a:rPr lang="ru-RU" dirty="0" smtClean="0"/>
            <a:t>  дети младшего дошкольного возраста, музыкальный руководитель, воспитатель, родители.</a:t>
          </a:r>
          <a:endParaRPr lang="ru-RU" dirty="0"/>
        </a:p>
      </dgm:t>
    </dgm:pt>
    <dgm:pt modelId="{01CB37B3-32B5-4292-9169-11A00D4FC42F}" type="parTrans" cxnId="{3F2C76FE-B466-4C80-8018-8186A99564D3}">
      <dgm:prSet/>
      <dgm:spPr/>
      <dgm:t>
        <a:bodyPr/>
        <a:lstStyle/>
        <a:p>
          <a:endParaRPr lang="ru-RU"/>
        </a:p>
      </dgm:t>
    </dgm:pt>
    <dgm:pt modelId="{15D3735F-096E-4EC4-8ABB-C99AB550FF21}" type="sibTrans" cxnId="{3F2C76FE-B466-4C80-8018-8186A99564D3}">
      <dgm:prSet/>
      <dgm:spPr/>
      <dgm:t>
        <a:bodyPr/>
        <a:lstStyle/>
        <a:p>
          <a:endParaRPr lang="ru-RU"/>
        </a:p>
      </dgm:t>
    </dgm:pt>
    <dgm:pt modelId="{8497EFC8-CD1F-4DD6-B4BA-5C22A4CE872D}" type="pres">
      <dgm:prSet presAssocID="{46F4DB0A-3346-4097-A721-095C1485F83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0CBBD7-1D27-44A0-9B62-C018997C1374}" type="pres">
      <dgm:prSet presAssocID="{860B0D1F-EC67-4403-B133-B3414AC70CFB}" presName="parentText" presStyleLbl="node1" presStyleIdx="0" presStyleCnt="3" custLinFactNeighborX="935" custLinFactNeighborY="-382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9428BE-4DFD-452B-91E5-721CFF171DC3}" type="pres">
      <dgm:prSet presAssocID="{E2A9621B-34C1-419D-A820-51E7359D5BF0}" presName="spacer" presStyleCnt="0"/>
      <dgm:spPr/>
    </dgm:pt>
    <dgm:pt modelId="{5ED7A357-E1C2-40C6-A26E-A1D4690BB1B4}" type="pres">
      <dgm:prSet presAssocID="{CF396C5E-27EB-44FB-98A1-59C9FE08727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E97429-5210-4B25-81E1-17FA6CCBA014}" type="pres">
      <dgm:prSet presAssocID="{AE6E564C-9420-4990-A668-4C71430A33AC}" presName="spacer" presStyleCnt="0"/>
      <dgm:spPr/>
    </dgm:pt>
    <dgm:pt modelId="{8C479A3F-DE6A-487C-B7B8-5B97878ED381}" type="pres">
      <dgm:prSet presAssocID="{1CD115D8-9441-4202-9719-34DA85918B4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59449A-E042-4AA8-B92A-75C437668E10}" type="presOf" srcId="{1CD115D8-9441-4202-9719-34DA85918B42}" destId="{8C479A3F-DE6A-487C-B7B8-5B97878ED381}" srcOrd="0" destOrd="0" presId="urn:microsoft.com/office/officeart/2005/8/layout/vList2"/>
    <dgm:cxn modelId="{A528CD44-A72E-4470-9C5D-20E0A0005A5F}" type="presOf" srcId="{CF396C5E-27EB-44FB-98A1-59C9FE087278}" destId="{5ED7A357-E1C2-40C6-A26E-A1D4690BB1B4}" srcOrd="0" destOrd="0" presId="urn:microsoft.com/office/officeart/2005/8/layout/vList2"/>
    <dgm:cxn modelId="{5D211303-B2E7-4753-A2D8-A7B6105DE65A}" srcId="{46F4DB0A-3346-4097-A721-095C1485F834}" destId="{860B0D1F-EC67-4403-B133-B3414AC70CFB}" srcOrd="0" destOrd="0" parTransId="{8966AA67-7589-4956-9B3F-E15EF6E408DD}" sibTransId="{E2A9621B-34C1-419D-A820-51E7359D5BF0}"/>
    <dgm:cxn modelId="{1666C755-8B21-4F6D-8F72-368E47A45F31}" type="presOf" srcId="{46F4DB0A-3346-4097-A721-095C1485F834}" destId="{8497EFC8-CD1F-4DD6-B4BA-5C22A4CE872D}" srcOrd="0" destOrd="0" presId="urn:microsoft.com/office/officeart/2005/8/layout/vList2"/>
    <dgm:cxn modelId="{E5811646-8C01-47F1-A367-FF1039279CA1}" type="presOf" srcId="{860B0D1F-EC67-4403-B133-B3414AC70CFB}" destId="{8A0CBBD7-1D27-44A0-9B62-C018997C1374}" srcOrd="0" destOrd="0" presId="urn:microsoft.com/office/officeart/2005/8/layout/vList2"/>
    <dgm:cxn modelId="{3F2C76FE-B466-4C80-8018-8186A99564D3}" srcId="{46F4DB0A-3346-4097-A721-095C1485F834}" destId="{1CD115D8-9441-4202-9719-34DA85918B42}" srcOrd="2" destOrd="0" parTransId="{01CB37B3-32B5-4292-9169-11A00D4FC42F}" sibTransId="{15D3735F-096E-4EC4-8ABB-C99AB550FF21}"/>
    <dgm:cxn modelId="{AC701F59-55AB-4CFE-BC7B-DB2D942010D5}" srcId="{46F4DB0A-3346-4097-A721-095C1485F834}" destId="{CF396C5E-27EB-44FB-98A1-59C9FE087278}" srcOrd="1" destOrd="0" parTransId="{B25C6DCC-FE86-4D06-8EA5-BD62972811A5}" sibTransId="{AE6E564C-9420-4990-A668-4C71430A33AC}"/>
    <dgm:cxn modelId="{625E1118-5610-4D0B-8C0F-B16E4D564091}" type="presParOf" srcId="{8497EFC8-CD1F-4DD6-B4BA-5C22A4CE872D}" destId="{8A0CBBD7-1D27-44A0-9B62-C018997C1374}" srcOrd="0" destOrd="0" presId="urn:microsoft.com/office/officeart/2005/8/layout/vList2"/>
    <dgm:cxn modelId="{45F6FBEF-CF01-4BF1-9959-98D12A35E816}" type="presParOf" srcId="{8497EFC8-CD1F-4DD6-B4BA-5C22A4CE872D}" destId="{3C9428BE-4DFD-452B-91E5-721CFF171DC3}" srcOrd="1" destOrd="0" presId="urn:microsoft.com/office/officeart/2005/8/layout/vList2"/>
    <dgm:cxn modelId="{E9258D51-78CD-4A09-8803-9EB2DEB38E67}" type="presParOf" srcId="{8497EFC8-CD1F-4DD6-B4BA-5C22A4CE872D}" destId="{5ED7A357-E1C2-40C6-A26E-A1D4690BB1B4}" srcOrd="2" destOrd="0" presId="urn:microsoft.com/office/officeart/2005/8/layout/vList2"/>
    <dgm:cxn modelId="{C29176BF-3DAB-4861-B0F9-4EAA8B579999}" type="presParOf" srcId="{8497EFC8-CD1F-4DD6-B4BA-5C22A4CE872D}" destId="{D5E97429-5210-4B25-81E1-17FA6CCBA014}" srcOrd="3" destOrd="0" presId="urn:microsoft.com/office/officeart/2005/8/layout/vList2"/>
    <dgm:cxn modelId="{CC52F525-5479-482E-90CD-8A2273969606}" type="presParOf" srcId="{8497EFC8-CD1F-4DD6-B4BA-5C22A4CE872D}" destId="{8C479A3F-DE6A-487C-B7B8-5B97878ED38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1FB0687-1D64-416E-A7A2-4DF2DCA93B1C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1A6CDF-834F-4DFF-8303-84486FD90D61}">
      <dgm:prSet custT="1"/>
      <dgm:spPr/>
      <dgm:t>
        <a:bodyPr/>
        <a:lstStyle/>
        <a:p>
          <a:pPr rtl="0"/>
          <a:r>
            <a:rPr lang="ru-RU" sz="2000" dirty="0" smtClean="0"/>
            <a:t>1. Дети знакомятся: с устным народным творчеством (скороговорками, потешками, небылицами, прибаутками, присказками, шутками, с разными видами народной песни (хороводной, плясовой, игровой, лирической) и играми.</a:t>
          </a:r>
          <a:endParaRPr lang="ru-RU" sz="2000" dirty="0"/>
        </a:p>
      </dgm:t>
    </dgm:pt>
    <dgm:pt modelId="{A1C7CDBD-DE07-4015-B04B-2A7A4B610EB2}" type="parTrans" cxnId="{E4676DFB-B2B2-4F9D-89D7-75C8626D277F}">
      <dgm:prSet/>
      <dgm:spPr/>
      <dgm:t>
        <a:bodyPr/>
        <a:lstStyle/>
        <a:p>
          <a:endParaRPr lang="ru-RU"/>
        </a:p>
      </dgm:t>
    </dgm:pt>
    <dgm:pt modelId="{120E8212-672B-4304-8E70-5F18B90AB151}" type="sibTrans" cxnId="{E4676DFB-B2B2-4F9D-89D7-75C8626D277F}">
      <dgm:prSet/>
      <dgm:spPr/>
      <dgm:t>
        <a:bodyPr/>
        <a:lstStyle/>
        <a:p>
          <a:endParaRPr lang="ru-RU"/>
        </a:p>
      </dgm:t>
    </dgm:pt>
    <dgm:pt modelId="{F38426FA-5790-4C50-A591-9563593BB752}">
      <dgm:prSet/>
      <dgm:spPr/>
      <dgm:t>
        <a:bodyPr/>
        <a:lstStyle/>
        <a:p>
          <a:pPr rtl="0"/>
          <a:r>
            <a:rPr lang="ru-RU" smtClean="0"/>
            <a:t>2. Будет развиваться художественно-речевая деятельность через обыгрывание произведений детского фольклора.</a:t>
          </a:r>
          <a:endParaRPr lang="ru-RU"/>
        </a:p>
      </dgm:t>
    </dgm:pt>
    <dgm:pt modelId="{293E5890-32DA-4546-B9BA-723C2D037605}" type="parTrans" cxnId="{16993773-FFB9-40A5-9F95-244DA3CE6E64}">
      <dgm:prSet/>
      <dgm:spPr/>
      <dgm:t>
        <a:bodyPr/>
        <a:lstStyle/>
        <a:p>
          <a:endParaRPr lang="ru-RU"/>
        </a:p>
      </dgm:t>
    </dgm:pt>
    <dgm:pt modelId="{BAC46F7A-CB90-49D4-9BF8-24160B0EE7CF}" type="sibTrans" cxnId="{16993773-FFB9-40A5-9F95-244DA3CE6E64}">
      <dgm:prSet/>
      <dgm:spPr/>
      <dgm:t>
        <a:bodyPr/>
        <a:lstStyle/>
        <a:p>
          <a:endParaRPr lang="ru-RU"/>
        </a:p>
      </dgm:t>
    </dgm:pt>
    <dgm:pt modelId="{B042326D-E87F-4D19-9FDE-2609B708448D}">
      <dgm:prSet/>
      <dgm:spPr/>
      <dgm:t>
        <a:bodyPr/>
        <a:lstStyle/>
        <a:p>
          <a:pPr rtl="0"/>
          <a:r>
            <a:rPr lang="ru-RU" dirty="0" smtClean="0"/>
            <a:t>3. Вырабатывается умение взаимодействия со сверстниками, координировать своё поведение с поведением других, выстраивать межличностные отношения.</a:t>
          </a:r>
          <a:endParaRPr lang="ru-RU" dirty="0"/>
        </a:p>
      </dgm:t>
    </dgm:pt>
    <dgm:pt modelId="{39C56D97-1AE3-44DD-AC1D-3B253E196096}" type="parTrans" cxnId="{4DFCD7E3-45A8-44E2-A460-E8A28541728E}">
      <dgm:prSet/>
      <dgm:spPr/>
      <dgm:t>
        <a:bodyPr/>
        <a:lstStyle/>
        <a:p>
          <a:endParaRPr lang="ru-RU"/>
        </a:p>
      </dgm:t>
    </dgm:pt>
    <dgm:pt modelId="{30019597-294D-413E-9BFF-231E007A56C8}" type="sibTrans" cxnId="{4DFCD7E3-45A8-44E2-A460-E8A28541728E}">
      <dgm:prSet/>
      <dgm:spPr/>
      <dgm:t>
        <a:bodyPr/>
        <a:lstStyle/>
        <a:p>
          <a:endParaRPr lang="ru-RU"/>
        </a:p>
      </dgm:t>
    </dgm:pt>
    <dgm:pt modelId="{AA08B87A-B2F1-4E67-AA10-47BD5DBFFA0D}">
      <dgm:prSet/>
      <dgm:spPr/>
      <dgm:t>
        <a:bodyPr/>
        <a:lstStyle/>
        <a:p>
          <a:pPr rtl="0"/>
          <a:r>
            <a:rPr lang="ru-RU" smtClean="0"/>
            <a:t>4. Научатся постоянному вниманию к сигналам воспитателя.</a:t>
          </a:r>
          <a:endParaRPr lang="ru-RU"/>
        </a:p>
      </dgm:t>
    </dgm:pt>
    <dgm:pt modelId="{A4230707-2B6E-4E21-A570-F67FD08F35A1}" type="parTrans" cxnId="{D3F4397D-241B-45CE-967F-747E73113C2B}">
      <dgm:prSet/>
      <dgm:spPr/>
      <dgm:t>
        <a:bodyPr/>
        <a:lstStyle/>
        <a:p>
          <a:endParaRPr lang="ru-RU"/>
        </a:p>
      </dgm:t>
    </dgm:pt>
    <dgm:pt modelId="{537CCB0D-AFF9-417F-873F-8930CB138E95}" type="sibTrans" cxnId="{D3F4397D-241B-45CE-967F-747E73113C2B}">
      <dgm:prSet/>
      <dgm:spPr/>
      <dgm:t>
        <a:bodyPr/>
        <a:lstStyle/>
        <a:p>
          <a:endParaRPr lang="ru-RU"/>
        </a:p>
      </dgm:t>
    </dgm:pt>
    <dgm:pt modelId="{99E6F4AC-053B-40C9-AAD4-9689AB34040A}" type="pres">
      <dgm:prSet presAssocID="{71FB0687-1D64-416E-A7A2-4DF2DCA93B1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A7DEE39-BBFD-42DA-8EBA-10F62A41522C}" type="pres">
      <dgm:prSet presAssocID="{921A6CDF-834F-4DFF-8303-84486FD90D61}" presName="horFlow" presStyleCnt="0"/>
      <dgm:spPr/>
    </dgm:pt>
    <dgm:pt modelId="{1EC8DAA8-D3EA-49B8-9CE6-8B01EB1D44D9}" type="pres">
      <dgm:prSet presAssocID="{921A6CDF-834F-4DFF-8303-84486FD90D61}" presName="bigChev" presStyleLbl="node1" presStyleIdx="0" presStyleCnt="4" custScaleX="320699" custScaleY="113738"/>
      <dgm:spPr/>
      <dgm:t>
        <a:bodyPr/>
        <a:lstStyle/>
        <a:p>
          <a:endParaRPr lang="ru-RU"/>
        </a:p>
      </dgm:t>
    </dgm:pt>
    <dgm:pt modelId="{899828CE-E8D5-4BA0-86B1-4BE75DBFF55F}" type="pres">
      <dgm:prSet presAssocID="{921A6CDF-834F-4DFF-8303-84486FD90D61}" presName="vSp" presStyleCnt="0"/>
      <dgm:spPr/>
    </dgm:pt>
    <dgm:pt modelId="{E0B59B39-78B2-4A5B-9C8A-11BB9AC74ADA}" type="pres">
      <dgm:prSet presAssocID="{F38426FA-5790-4C50-A591-9563593BB752}" presName="horFlow" presStyleCnt="0"/>
      <dgm:spPr/>
    </dgm:pt>
    <dgm:pt modelId="{2B0D5DA8-120E-4DAC-8A0F-F2E469667BB9}" type="pres">
      <dgm:prSet presAssocID="{F38426FA-5790-4C50-A591-9563593BB752}" presName="bigChev" presStyleLbl="node1" presStyleIdx="1" presStyleCnt="4" custScaleX="321507"/>
      <dgm:spPr/>
      <dgm:t>
        <a:bodyPr/>
        <a:lstStyle/>
        <a:p>
          <a:endParaRPr lang="ru-RU"/>
        </a:p>
      </dgm:t>
    </dgm:pt>
    <dgm:pt modelId="{C9ED3202-80E5-435F-AB54-AA4CF4214663}" type="pres">
      <dgm:prSet presAssocID="{F38426FA-5790-4C50-A591-9563593BB752}" presName="vSp" presStyleCnt="0"/>
      <dgm:spPr/>
    </dgm:pt>
    <dgm:pt modelId="{A9EE4880-CD97-48D0-9CF9-BF725EA73A0B}" type="pres">
      <dgm:prSet presAssocID="{B042326D-E87F-4D19-9FDE-2609B708448D}" presName="horFlow" presStyleCnt="0"/>
      <dgm:spPr/>
    </dgm:pt>
    <dgm:pt modelId="{9D9729B7-BE49-49F0-9915-A0D2F9C67BA4}" type="pres">
      <dgm:prSet presAssocID="{B042326D-E87F-4D19-9FDE-2609B708448D}" presName="bigChev" presStyleLbl="node1" presStyleIdx="2" presStyleCnt="4" custScaleX="321507"/>
      <dgm:spPr/>
      <dgm:t>
        <a:bodyPr/>
        <a:lstStyle/>
        <a:p>
          <a:endParaRPr lang="ru-RU"/>
        </a:p>
      </dgm:t>
    </dgm:pt>
    <dgm:pt modelId="{C8D58E8D-3DA6-451C-B1E4-72F9874FF99B}" type="pres">
      <dgm:prSet presAssocID="{B042326D-E87F-4D19-9FDE-2609B708448D}" presName="vSp" presStyleCnt="0"/>
      <dgm:spPr/>
    </dgm:pt>
    <dgm:pt modelId="{C4BD1FF2-5455-4E69-8D8A-BF4CCCCC7900}" type="pres">
      <dgm:prSet presAssocID="{AA08B87A-B2F1-4E67-AA10-47BD5DBFFA0D}" presName="horFlow" presStyleCnt="0"/>
      <dgm:spPr/>
    </dgm:pt>
    <dgm:pt modelId="{1468E35D-76C6-4C8C-B3A2-8F834019CB88}" type="pres">
      <dgm:prSet presAssocID="{AA08B87A-B2F1-4E67-AA10-47BD5DBFFA0D}" presName="bigChev" presStyleLbl="node1" presStyleIdx="3" presStyleCnt="4" custScaleX="321507"/>
      <dgm:spPr/>
      <dgm:t>
        <a:bodyPr/>
        <a:lstStyle/>
        <a:p>
          <a:endParaRPr lang="ru-RU"/>
        </a:p>
      </dgm:t>
    </dgm:pt>
  </dgm:ptLst>
  <dgm:cxnLst>
    <dgm:cxn modelId="{6312875F-03A2-4FFC-9FC1-48DF1339C88B}" type="presOf" srcId="{F38426FA-5790-4C50-A591-9563593BB752}" destId="{2B0D5DA8-120E-4DAC-8A0F-F2E469667BB9}" srcOrd="0" destOrd="0" presId="urn:microsoft.com/office/officeart/2005/8/layout/lProcess3"/>
    <dgm:cxn modelId="{16993773-FFB9-40A5-9F95-244DA3CE6E64}" srcId="{71FB0687-1D64-416E-A7A2-4DF2DCA93B1C}" destId="{F38426FA-5790-4C50-A591-9563593BB752}" srcOrd="1" destOrd="0" parTransId="{293E5890-32DA-4546-B9BA-723C2D037605}" sibTransId="{BAC46F7A-CB90-49D4-9BF8-24160B0EE7CF}"/>
    <dgm:cxn modelId="{4DFCD7E3-45A8-44E2-A460-E8A28541728E}" srcId="{71FB0687-1D64-416E-A7A2-4DF2DCA93B1C}" destId="{B042326D-E87F-4D19-9FDE-2609B708448D}" srcOrd="2" destOrd="0" parTransId="{39C56D97-1AE3-44DD-AC1D-3B253E196096}" sibTransId="{30019597-294D-413E-9BFF-231E007A56C8}"/>
    <dgm:cxn modelId="{20E4AF3C-6864-4EA6-AE09-6CC65BFA3C5E}" type="presOf" srcId="{71FB0687-1D64-416E-A7A2-4DF2DCA93B1C}" destId="{99E6F4AC-053B-40C9-AAD4-9689AB34040A}" srcOrd="0" destOrd="0" presId="urn:microsoft.com/office/officeart/2005/8/layout/lProcess3"/>
    <dgm:cxn modelId="{92C9858C-A11F-4D6C-AB3C-1138C633533F}" type="presOf" srcId="{921A6CDF-834F-4DFF-8303-84486FD90D61}" destId="{1EC8DAA8-D3EA-49B8-9CE6-8B01EB1D44D9}" srcOrd="0" destOrd="0" presId="urn:microsoft.com/office/officeart/2005/8/layout/lProcess3"/>
    <dgm:cxn modelId="{2959012D-B390-4829-B661-45B5B5F6AFF2}" type="presOf" srcId="{B042326D-E87F-4D19-9FDE-2609B708448D}" destId="{9D9729B7-BE49-49F0-9915-A0D2F9C67BA4}" srcOrd="0" destOrd="0" presId="urn:microsoft.com/office/officeart/2005/8/layout/lProcess3"/>
    <dgm:cxn modelId="{D3F4397D-241B-45CE-967F-747E73113C2B}" srcId="{71FB0687-1D64-416E-A7A2-4DF2DCA93B1C}" destId="{AA08B87A-B2F1-4E67-AA10-47BD5DBFFA0D}" srcOrd="3" destOrd="0" parTransId="{A4230707-2B6E-4E21-A570-F67FD08F35A1}" sibTransId="{537CCB0D-AFF9-417F-873F-8930CB138E95}"/>
    <dgm:cxn modelId="{E8EBBA48-E936-4E70-91E7-FBD6AF6AC6C3}" type="presOf" srcId="{AA08B87A-B2F1-4E67-AA10-47BD5DBFFA0D}" destId="{1468E35D-76C6-4C8C-B3A2-8F834019CB88}" srcOrd="0" destOrd="0" presId="urn:microsoft.com/office/officeart/2005/8/layout/lProcess3"/>
    <dgm:cxn modelId="{E4676DFB-B2B2-4F9D-89D7-75C8626D277F}" srcId="{71FB0687-1D64-416E-A7A2-4DF2DCA93B1C}" destId="{921A6CDF-834F-4DFF-8303-84486FD90D61}" srcOrd="0" destOrd="0" parTransId="{A1C7CDBD-DE07-4015-B04B-2A7A4B610EB2}" sibTransId="{120E8212-672B-4304-8E70-5F18B90AB151}"/>
    <dgm:cxn modelId="{28131603-E76B-44DC-A3D8-F594AE814B1E}" type="presParOf" srcId="{99E6F4AC-053B-40C9-AAD4-9689AB34040A}" destId="{EA7DEE39-BBFD-42DA-8EBA-10F62A41522C}" srcOrd="0" destOrd="0" presId="urn:microsoft.com/office/officeart/2005/8/layout/lProcess3"/>
    <dgm:cxn modelId="{3D95BD22-C2C5-4531-B8AB-9DF090BD4490}" type="presParOf" srcId="{EA7DEE39-BBFD-42DA-8EBA-10F62A41522C}" destId="{1EC8DAA8-D3EA-49B8-9CE6-8B01EB1D44D9}" srcOrd="0" destOrd="0" presId="urn:microsoft.com/office/officeart/2005/8/layout/lProcess3"/>
    <dgm:cxn modelId="{69EF7C51-93D6-460F-BE45-2B72A3ED490C}" type="presParOf" srcId="{99E6F4AC-053B-40C9-AAD4-9689AB34040A}" destId="{899828CE-E8D5-4BA0-86B1-4BE75DBFF55F}" srcOrd="1" destOrd="0" presId="urn:microsoft.com/office/officeart/2005/8/layout/lProcess3"/>
    <dgm:cxn modelId="{D906DB94-57D9-4FFE-B0D5-9A8FD0514C0F}" type="presParOf" srcId="{99E6F4AC-053B-40C9-AAD4-9689AB34040A}" destId="{E0B59B39-78B2-4A5B-9C8A-11BB9AC74ADA}" srcOrd="2" destOrd="0" presId="urn:microsoft.com/office/officeart/2005/8/layout/lProcess3"/>
    <dgm:cxn modelId="{A130F729-6875-41AF-BB7B-FE5B48728945}" type="presParOf" srcId="{E0B59B39-78B2-4A5B-9C8A-11BB9AC74ADA}" destId="{2B0D5DA8-120E-4DAC-8A0F-F2E469667BB9}" srcOrd="0" destOrd="0" presId="urn:microsoft.com/office/officeart/2005/8/layout/lProcess3"/>
    <dgm:cxn modelId="{E7B79A2D-A3EE-4E42-8AB1-2BB48E64C931}" type="presParOf" srcId="{99E6F4AC-053B-40C9-AAD4-9689AB34040A}" destId="{C9ED3202-80E5-435F-AB54-AA4CF4214663}" srcOrd="3" destOrd="0" presId="urn:microsoft.com/office/officeart/2005/8/layout/lProcess3"/>
    <dgm:cxn modelId="{5FFA9301-912B-499E-953E-8CEBDFD66E08}" type="presParOf" srcId="{99E6F4AC-053B-40C9-AAD4-9689AB34040A}" destId="{A9EE4880-CD97-48D0-9CF9-BF725EA73A0B}" srcOrd="4" destOrd="0" presId="urn:microsoft.com/office/officeart/2005/8/layout/lProcess3"/>
    <dgm:cxn modelId="{7C912A73-DCED-4759-AEFF-5444D998C504}" type="presParOf" srcId="{A9EE4880-CD97-48D0-9CF9-BF725EA73A0B}" destId="{9D9729B7-BE49-49F0-9915-A0D2F9C67BA4}" srcOrd="0" destOrd="0" presId="urn:microsoft.com/office/officeart/2005/8/layout/lProcess3"/>
    <dgm:cxn modelId="{6CF75FEA-179C-4321-A3C0-DE227C36D168}" type="presParOf" srcId="{99E6F4AC-053B-40C9-AAD4-9689AB34040A}" destId="{C8D58E8D-3DA6-451C-B1E4-72F9874FF99B}" srcOrd="5" destOrd="0" presId="urn:microsoft.com/office/officeart/2005/8/layout/lProcess3"/>
    <dgm:cxn modelId="{B3F5B272-460A-40AD-8600-BAF90380DBA5}" type="presParOf" srcId="{99E6F4AC-053B-40C9-AAD4-9689AB34040A}" destId="{C4BD1FF2-5455-4E69-8D8A-BF4CCCCC7900}" srcOrd="6" destOrd="0" presId="urn:microsoft.com/office/officeart/2005/8/layout/lProcess3"/>
    <dgm:cxn modelId="{144C69B8-CFBD-488A-916C-64B8161DFAA9}" type="presParOf" srcId="{C4BD1FF2-5455-4E69-8D8A-BF4CCCCC7900}" destId="{1468E35D-76C6-4C8C-B3A2-8F834019CB88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67E1509-6405-4D92-9BB7-7C5359D65BFE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6408B7-5E8F-44EA-B1AF-7DF1F988BF9F}">
      <dgm:prSet custT="1"/>
      <dgm:spPr/>
      <dgm:t>
        <a:bodyPr/>
        <a:lstStyle/>
        <a:p>
          <a:pPr algn="l" rtl="0"/>
          <a:r>
            <a:rPr lang="ru-RU" sz="2000" dirty="0" smtClean="0"/>
            <a:t>1. Участие родителей в пополнении экспонатов для мини-музея «Русская народная игрушка».</a:t>
          </a:r>
          <a:endParaRPr lang="ru-RU" sz="2000" dirty="0"/>
        </a:p>
      </dgm:t>
    </dgm:pt>
    <dgm:pt modelId="{96FC4594-22B6-444B-8E5D-F6C9FEC8C953}" type="parTrans" cxnId="{5AC792EF-6AD2-4DD4-84B8-C8DF3155CE3E}">
      <dgm:prSet/>
      <dgm:spPr/>
      <dgm:t>
        <a:bodyPr/>
        <a:lstStyle/>
        <a:p>
          <a:endParaRPr lang="ru-RU"/>
        </a:p>
      </dgm:t>
    </dgm:pt>
    <dgm:pt modelId="{9CC60D3E-C6B0-4599-B68B-F45E521488BE}" type="sibTrans" cxnId="{5AC792EF-6AD2-4DD4-84B8-C8DF3155CE3E}">
      <dgm:prSet/>
      <dgm:spPr/>
      <dgm:t>
        <a:bodyPr/>
        <a:lstStyle/>
        <a:p>
          <a:endParaRPr lang="ru-RU"/>
        </a:p>
      </dgm:t>
    </dgm:pt>
    <dgm:pt modelId="{59546381-0A49-49AF-8092-F49A0B463CAE}">
      <dgm:prSet custT="1"/>
      <dgm:spPr/>
      <dgm:t>
        <a:bodyPr/>
        <a:lstStyle/>
        <a:p>
          <a:pPr algn="l" rtl="0"/>
          <a:r>
            <a:rPr lang="ru-RU" sz="2000" dirty="0" smtClean="0"/>
            <a:t>2. Участие родителей совместно с детьми в подготовке выставки рисунков-иллюстраций к русским народным сказкам.</a:t>
          </a:r>
          <a:endParaRPr lang="ru-RU" sz="2000" dirty="0"/>
        </a:p>
      </dgm:t>
    </dgm:pt>
    <dgm:pt modelId="{5D487C66-0E52-4999-AD02-1B73F46D9138}" type="parTrans" cxnId="{AF5D1AE0-3B33-40F3-A43A-41160CDE8B5D}">
      <dgm:prSet/>
      <dgm:spPr/>
      <dgm:t>
        <a:bodyPr/>
        <a:lstStyle/>
        <a:p>
          <a:endParaRPr lang="ru-RU"/>
        </a:p>
      </dgm:t>
    </dgm:pt>
    <dgm:pt modelId="{B98C6ED3-8353-4254-88DF-3384AAB7EC3F}" type="sibTrans" cxnId="{AF5D1AE0-3B33-40F3-A43A-41160CDE8B5D}">
      <dgm:prSet/>
      <dgm:spPr/>
      <dgm:t>
        <a:bodyPr/>
        <a:lstStyle/>
        <a:p>
          <a:endParaRPr lang="ru-RU"/>
        </a:p>
      </dgm:t>
    </dgm:pt>
    <dgm:pt modelId="{40DBAE39-0F73-4145-8661-DA0BF5F04890}">
      <dgm:prSet custT="1"/>
      <dgm:spPr/>
      <dgm:t>
        <a:bodyPr/>
        <a:lstStyle/>
        <a:p>
          <a:pPr algn="l" rtl="0"/>
          <a:r>
            <a:rPr lang="ru-RU" sz="2000" dirty="0" smtClean="0"/>
            <a:t>3</a:t>
          </a:r>
          <a:r>
            <a:rPr lang="ru-RU" sz="1100" dirty="0" smtClean="0"/>
            <a:t>. </a:t>
          </a:r>
          <a:r>
            <a:rPr lang="ru-RU" sz="2000" dirty="0" smtClean="0"/>
            <a:t>Консультация для родителей, как использовать произведения русского народного творчества дома. Тексты </a:t>
          </a:r>
          <a:r>
            <a:rPr lang="ru-RU" sz="2000" dirty="0" err="1" smtClean="0"/>
            <a:t>потешек</a:t>
          </a:r>
          <a:r>
            <a:rPr lang="ru-RU" sz="2000" dirty="0" smtClean="0"/>
            <a:t>, </a:t>
          </a:r>
          <a:r>
            <a:rPr lang="ru-RU" sz="2000" dirty="0" err="1" smtClean="0"/>
            <a:t>попевок</a:t>
          </a:r>
          <a:r>
            <a:rPr lang="ru-RU" sz="2000" dirty="0" smtClean="0"/>
            <a:t>, приговорок и рекомендации к их применению поместила в папку-передвижку «Фольклор в детском саду». </a:t>
          </a:r>
          <a:endParaRPr lang="ru-RU" sz="2000" dirty="0"/>
        </a:p>
      </dgm:t>
    </dgm:pt>
    <dgm:pt modelId="{1BF2CE90-C96E-407F-B18E-269F68B80562}" type="parTrans" cxnId="{8F6B5F27-A41A-4514-8F80-F02488F1C788}">
      <dgm:prSet/>
      <dgm:spPr/>
      <dgm:t>
        <a:bodyPr/>
        <a:lstStyle/>
        <a:p>
          <a:endParaRPr lang="ru-RU"/>
        </a:p>
      </dgm:t>
    </dgm:pt>
    <dgm:pt modelId="{CC9102CF-B3FA-4B80-AC8D-9348E7630980}" type="sibTrans" cxnId="{8F6B5F27-A41A-4514-8F80-F02488F1C788}">
      <dgm:prSet/>
      <dgm:spPr/>
      <dgm:t>
        <a:bodyPr/>
        <a:lstStyle/>
        <a:p>
          <a:endParaRPr lang="ru-RU"/>
        </a:p>
      </dgm:t>
    </dgm:pt>
    <dgm:pt modelId="{3051CB16-0A84-48F5-AF4D-DEFC54AE2559}">
      <dgm:prSet custT="1"/>
      <dgm:spPr/>
      <dgm:t>
        <a:bodyPr/>
        <a:lstStyle/>
        <a:p>
          <a:pPr algn="l" rtl="0"/>
          <a:r>
            <a:rPr lang="ru-RU" sz="2000" dirty="0" smtClean="0"/>
            <a:t>4. Консультация для педагогов «Использование фольклора</a:t>
          </a:r>
          <a:r>
            <a:rPr lang="ru-RU" sz="1400" dirty="0" smtClean="0"/>
            <a:t> </a:t>
          </a:r>
          <a:r>
            <a:rPr lang="ru-RU" sz="2000" dirty="0" smtClean="0"/>
            <a:t>в работе с детьми дошкольного возраста».</a:t>
          </a:r>
          <a:endParaRPr lang="ru-RU" sz="2000" dirty="0"/>
        </a:p>
      </dgm:t>
    </dgm:pt>
    <dgm:pt modelId="{16A72272-6FDB-45F6-A86B-87DBF811F2B4}" type="parTrans" cxnId="{1BE3C9AD-CAC7-4912-87C4-8699C60E552C}">
      <dgm:prSet/>
      <dgm:spPr/>
      <dgm:t>
        <a:bodyPr/>
        <a:lstStyle/>
        <a:p>
          <a:endParaRPr lang="ru-RU"/>
        </a:p>
      </dgm:t>
    </dgm:pt>
    <dgm:pt modelId="{6AE1DE7A-83F6-41C9-8091-800CDB46AFF9}" type="sibTrans" cxnId="{1BE3C9AD-CAC7-4912-87C4-8699C60E552C}">
      <dgm:prSet/>
      <dgm:spPr/>
      <dgm:t>
        <a:bodyPr/>
        <a:lstStyle/>
        <a:p>
          <a:endParaRPr lang="ru-RU"/>
        </a:p>
      </dgm:t>
    </dgm:pt>
    <dgm:pt modelId="{CF95E1DC-8268-4514-A70E-F22D9909B14B}" type="pres">
      <dgm:prSet presAssocID="{B67E1509-6405-4D92-9BB7-7C5359D65BFE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A63FD2EA-53AE-4591-A159-3A98929F6223}" type="pres">
      <dgm:prSet presAssocID="{B67E1509-6405-4D92-9BB7-7C5359D65BFE}" presName="pyramid" presStyleLbl="node1" presStyleIdx="0" presStyleCnt="1" custLinFactNeighborX="-8951"/>
      <dgm:spPr/>
    </dgm:pt>
    <dgm:pt modelId="{4073DB4F-5DA3-4BCC-9FBA-46A5E0560A05}" type="pres">
      <dgm:prSet presAssocID="{B67E1509-6405-4D92-9BB7-7C5359D65BFE}" presName="theList" presStyleCnt="0"/>
      <dgm:spPr/>
    </dgm:pt>
    <dgm:pt modelId="{042A9DB6-5D28-45F9-AA4D-5E46197934C2}" type="pres">
      <dgm:prSet presAssocID="{B06408B7-5E8F-44EA-B1AF-7DF1F988BF9F}" presName="aNode" presStyleLbl="fgAcc1" presStyleIdx="0" presStyleCnt="4" custScaleX="177679" custScaleY="165751" custLinFactY="-30892" custLinFactNeighborX="1438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BCBD4E-239E-4AAD-8556-D941C7B766D7}" type="pres">
      <dgm:prSet presAssocID="{B06408B7-5E8F-44EA-B1AF-7DF1F988BF9F}" presName="aSpace" presStyleCnt="0"/>
      <dgm:spPr/>
    </dgm:pt>
    <dgm:pt modelId="{38F035E0-FF82-42FA-883F-5829CA49AA41}" type="pres">
      <dgm:prSet presAssocID="{59546381-0A49-49AF-8092-F49A0B463CAE}" presName="aNode" presStyleLbl="fgAcc1" presStyleIdx="1" presStyleCnt="4" custScaleX="177065" custScaleY="155696" custLinFactY="-5968" custLinFactNeighborX="1499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8D5C9E-00C5-4706-843D-3A483A56CBD2}" type="pres">
      <dgm:prSet presAssocID="{59546381-0A49-49AF-8092-F49A0B463CAE}" presName="aSpace" presStyleCnt="0"/>
      <dgm:spPr/>
    </dgm:pt>
    <dgm:pt modelId="{A5C298CE-2306-4CE3-98B0-716926617763}" type="pres">
      <dgm:prSet presAssocID="{40DBAE39-0F73-4145-8661-DA0BF5F04890}" presName="aNode" presStyleLbl="fgAcc1" presStyleIdx="2" presStyleCnt="4" custScaleX="178249" custScaleY="281821" custLinFactNeighborX="14993" custLinFactNeighborY="-321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828893-70F4-4183-9531-94AB4E3D39E4}" type="pres">
      <dgm:prSet presAssocID="{40DBAE39-0F73-4145-8661-DA0BF5F04890}" presName="aSpace" presStyleCnt="0"/>
      <dgm:spPr/>
    </dgm:pt>
    <dgm:pt modelId="{C7554FCD-B6EB-46BC-BA0F-E7DCF7D93C44}" type="pres">
      <dgm:prSet presAssocID="{3051CB16-0A84-48F5-AF4D-DEFC54AE2559}" presName="aNode" presStyleLbl="fgAcc1" presStyleIdx="3" presStyleCnt="4" custScaleX="176959" custScaleY="161791" custLinFactY="23139" custLinFactNeighborX="1402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EC7DD0-168F-4F35-90B6-F485BD821A53}" type="pres">
      <dgm:prSet presAssocID="{3051CB16-0A84-48F5-AF4D-DEFC54AE2559}" presName="aSpace" presStyleCnt="0"/>
      <dgm:spPr/>
    </dgm:pt>
  </dgm:ptLst>
  <dgm:cxnLst>
    <dgm:cxn modelId="{AF5D1AE0-3B33-40F3-A43A-41160CDE8B5D}" srcId="{B67E1509-6405-4D92-9BB7-7C5359D65BFE}" destId="{59546381-0A49-49AF-8092-F49A0B463CAE}" srcOrd="1" destOrd="0" parTransId="{5D487C66-0E52-4999-AD02-1B73F46D9138}" sibTransId="{B98C6ED3-8353-4254-88DF-3384AAB7EC3F}"/>
    <dgm:cxn modelId="{9E2801A5-3452-4C9A-AC21-0B6BFB11337F}" type="presOf" srcId="{59546381-0A49-49AF-8092-F49A0B463CAE}" destId="{38F035E0-FF82-42FA-883F-5829CA49AA41}" srcOrd="0" destOrd="0" presId="urn:microsoft.com/office/officeart/2005/8/layout/pyramid2"/>
    <dgm:cxn modelId="{97FD18CF-605A-4B00-9760-F52D7C037DF1}" type="presOf" srcId="{40DBAE39-0F73-4145-8661-DA0BF5F04890}" destId="{A5C298CE-2306-4CE3-98B0-716926617763}" srcOrd="0" destOrd="0" presId="urn:microsoft.com/office/officeart/2005/8/layout/pyramid2"/>
    <dgm:cxn modelId="{5AC792EF-6AD2-4DD4-84B8-C8DF3155CE3E}" srcId="{B67E1509-6405-4D92-9BB7-7C5359D65BFE}" destId="{B06408B7-5E8F-44EA-B1AF-7DF1F988BF9F}" srcOrd="0" destOrd="0" parTransId="{96FC4594-22B6-444B-8E5D-F6C9FEC8C953}" sibTransId="{9CC60D3E-C6B0-4599-B68B-F45E521488BE}"/>
    <dgm:cxn modelId="{2FC741CF-AFCF-4535-87C3-86F72B17FDFA}" type="presOf" srcId="{3051CB16-0A84-48F5-AF4D-DEFC54AE2559}" destId="{C7554FCD-B6EB-46BC-BA0F-E7DCF7D93C44}" srcOrd="0" destOrd="0" presId="urn:microsoft.com/office/officeart/2005/8/layout/pyramid2"/>
    <dgm:cxn modelId="{3C5B6D90-C1E6-4BB9-BA06-393B8C56FF83}" type="presOf" srcId="{B67E1509-6405-4D92-9BB7-7C5359D65BFE}" destId="{CF95E1DC-8268-4514-A70E-F22D9909B14B}" srcOrd="0" destOrd="0" presId="urn:microsoft.com/office/officeart/2005/8/layout/pyramid2"/>
    <dgm:cxn modelId="{2EB14683-8E9D-4762-8578-1226B44AAC41}" type="presOf" srcId="{B06408B7-5E8F-44EA-B1AF-7DF1F988BF9F}" destId="{042A9DB6-5D28-45F9-AA4D-5E46197934C2}" srcOrd="0" destOrd="0" presId="urn:microsoft.com/office/officeart/2005/8/layout/pyramid2"/>
    <dgm:cxn modelId="{1BE3C9AD-CAC7-4912-87C4-8699C60E552C}" srcId="{B67E1509-6405-4D92-9BB7-7C5359D65BFE}" destId="{3051CB16-0A84-48F5-AF4D-DEFC54AE2559}" srcOrd="3" destOrd="0" parTransId="{16A72272-6FDB-45F6-A86B-87DBF811F2B4}" sibTransId="{6AE1DE7A-83F6-41C9-8091-800CDB46AFF9}"/>
    <dgm:cxn modelId="{8F6B5F27-A41A-4514-8F80-F02488F1C788}" srcId="{B67E1509-6405-4D92-9BB7-7C5359D65BFE}" destId="{40DBAE39-0F73-4145-8661-DA0BF5F04890}" srcOrd="2" destOrd="0" parTransId="{1BF2CE90-C96E-407F-B18E-269F68B80562}" sibTransId="{CC9102CF-B3FA-4B80-AC8D-9348E7630980}"/>
    <dgm:cxn modelId="{084C5A6D-784E-4CA3-9FD3-3BBB00217376}" type="presParOf" srcId="{CF95E1DC-8268-4514-A70E-F22D9909B14B}" destId="{A63FD2EA-53AE-4591-A159-3A98929F6223}" srcOrd="0" destOrd="0" presId="urn:microsoft.com/office/officeart/2005/8/layout/pyramid2"/>
    <dgm:cxn modelId="{465800F4-C744-4BB6-8FEB-8FC32544AB80}" type="presParOf" srcId="{CF95E1DC-8268-4514-A70E-F22D9909B14B}" destId="{4073DB4F-5DA3-4BCC-9FBA-46A5E0560A05}" srcOrd="1" destOrd="0" presId="urn:microsoft.com/office/officeart/2005/8/layout/pyramid2"/>
    <dgm:cxn modelId="{F9B992E0-E04A-4B52-8FF1-99ECD0DFACAC}" type="presParOf" srcId="{4073DB4F-5DA3-4BCC-9FBA-46A5E0560A05}" destId="{042A9DB6-5D28-45F9-AA4D-5E46197934C2}" srcOrd="0" destOrd="0" presId="urn:microsoft.com/office/officeart/2005/8/layout/pyramid2"/>
    <dgm:cxn modelId="{602BB214-677F-4582-8AF5-D0ABDAE4A547}" type="presParOf" srcId="{4073DB4F-5DA3-4BCC-9FBA-46A5E0560A05}" destId="{99BCBD4E-239E-4AAD-8556-D941C7B766D7}" srcOrd="1" destOrd="0" presId="urn:microsoft.com/office/officeart/2005/8/layout/pyramid2"/>
    <dgm:cxn modelId="{0C147B35-432B-40D8-B21A-A2F9E420B925}" type="presParOf" srcId="{4073DB4F-5DA3-4BCC-9FBA-46A5E0560A05}" destId="{38F035E0-FF82-42FA-883F-5829CA49AA41}" srcOrd="2" destOrd="0" presId="urn:microsoft.com/office/officeart/2005/8/layout/pyramid2"/>
    <dgm:cxn modelId="{152C6CCA-4FC5-4457-9862-FD44E92FDB57}" type="presParOf" srcId="{4073DB4F-5DA3-4BCC-9FBA-46A5E0560A05}" destId="{8B8D5C9E-00C5-4706-843D-3A483A56CBD2}" srcOrd="3" destOrd="0" presId="urn:microsoft.com/office/officeart/2005/8/layout/pyramid2"/>
    <dgm:cxn modelId="{11E71CA7-4C65-42F0-8F9A-589E8FE1214B}" type="presParOf" srcId="{4073DB4F-5DA3-4BCC-9FBA-46A5E0560A05}" destId="{A5C298CE-2306-4CE3-98B0-716926617763}" srcOrd="4" destOrd="0" presId="urn:microsoft.com/office/officeart/2005/8/layout/pyramid2"/>
    <dgm:cxn modelId="{F04FCCEE-BA23-4ADC-B8C5-7D00A9478269}" type="presParOf" srcId="{4073DB4F-5DA3-4BCC-9FBA-46A5E0560A05}" destId="{B5828893-70F4-4183-9531-94AB4E3D39E4}" srcOrd="5" destOrd="0" presId="urn:microsoft.com/office/officeart/2005/8/layout/pyramid2"/>
    <dgm:cxn modelId="{7C740AED-830B-4261-A788-B409E79DA581}" type="presParOf" srcId="{4073DB4F-5DA3-4BCC-9FBA-46A5E0560A05}" destId="{C7554FCD-B6EB-46BC-BA0F-E7DCF7D93C44}" srcOrd="6" destOrd="0" presId="urn:microsoft.com/office/officeart/2005/8/layout/pyramid2"/>
    <dgm:cxn modelId="{1B483101-A8CC-48CE-B2BC-AC6B2169DAC8}" type="presParOf" srcId="{4073DB4F-5DA3-4BCC-9FBA-46A5E0560A05}" destId="{77EC7DD0-168F-4F35-90B6-F485BD821A53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7F64389-258D-4681-BF53-FBBB9FAFA2EA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E777EC-1437-4737-8F8D-0834787B9DB3}">
      <dgm:prSet/>
      <dgm:spPr/>
      <dgm:t>
        <a:bodyPr/>
        <a:lstStyle/>
        <a:p>
          <a:pPr rtl="0"/>
          <a:r>
            <a:rPr lang="en-US" i="1" u="sng" dirty="0" smtClean="0">
              <a:solidFill>
                <a:srgbClr val="C00000"/>
              </a:solidFill>
            </a:rPr>
            <a:t>I</a:t>
          </a:r>
          <a:r>
            <a:rPr lang="ru-RU" i="1" u="sng" dirty="0" smtClean="0">
              <a:solidFill>
                <a:srgbClr val="C00000"/>
              </a:solidFill>
            </a:rPr>
            <a:t> этап (подготовительный)</a:t>
          </a:r>
          <a:r>
            <a:rPr lang="ru-RU" dirty="0" smtClean="0">
              <a:solidFill>
                <a:srgbClr val="C00000"/>
              </a:solidFill>
            </a:rPr>
            <a:t>  </a:t>
          </a:r>
          <a:r>
            <a:rPr lang="ru-RU" dirty="0" smtClean="0"/>
            <a:t>-  Определение исходного уровня знания о фольклоре  у детей и их родителей, отбор содержания  праздников и развлечений, планирование предварительной работы (подбор материала и организация детских игр и самостоятельной деятельности), оформление педагогической среды, разработка просветительской и практической работы с родителями.</a:t>
          </a:r>
          <a:endParaRPr lang="ru-RU" dirty="0"/>
        </a:p>
      </dgm:t>
    </dgm:pt>
    <dgm:pt modelId="{98F21590-2C3A-4193-9CE2-DD2D749CFC7F}" type="parTrans" cxnId="{309CDCDC-B100-4692-8997-D58A7B2B00B3}">
      <dgm:prSet/>
      <dgm:spPr/>
      <dgm:t>
        <a:bodyPr/>
        <a:lstStyle/>
        <a:p>
          <a:endParaRPr lang="ru-RU"/>
        </a:p>
      </dgm:t>
    </dgm:pt>
    <dgm:pt modelId="{5579021B-6585-4213-AA89-C8470D5F9EE1}" type="sibTrans" cxnId="{309CDCDC-B100-4692-8997-D58A7B2B00B3}">
      <dgm:prSet/>
      <dgm:spPr/>
      <dgm:t>
        <a:bodyPr/>
        <a:lstStyle/>
        <a:p>
          <a:endParaRPr lang="ru-RU"/>
        </a:p>
      </dgm:t>
    </dgm:pt>
    <dgm:pt modelId="{7926671B-3FA3-4319-9696-579239FB979F}" type="pres">
      <dgm:prSet presAssocID="{47F64389-258D-4681-BF53-FBBB9FAFA2EA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FB2FF3-7B1B-4B56-93CD-6D6550B31B09}" type="pres">
      <dgm:prSet presAssocID="{7FE777EC-1437-4737-8F8D-0834787B9DB3}" presName="circ1TxSh" presStyleLbl="vennNode1" presStyleIdx="0" presStyleCnt="1" custScaleX="155918"/>
      <dgm:spPr/>
      <dgm:t>
        <a:bodyPr/>
        <a:lstStyle/>
        <a:p>
          <a:endParaRPr lang="ru-RU"/>
        </a:p>
      </dgm:t>
    </dgm:pt>
  </dgm:ptLst>
  <dgm:cxnLst>
    <dgm:cxn modelId="{9C279947-A76D-4FAD-A768-59F153DD3C68}" type="presOf" srcId="{47F64389-258D-4681-BF53-FBBB9FAFA2EA}" destId="{7926671B-3FA3-4319-9696-579239FB979F}" srcOrd="0" destOrd="0" presId="urn:microsoft.com/office/officeart/2005/8/layout/venn1"/>
    <dgm:cxn modelId="{309CDCDC-B100-4692-8997-D58A7B2B00B3}" srcId="{47F64389-258D-4681-BF53-FBBB9FAFA2EA}" destId="{7FE777EC-1437-4737-8F8D-0834787B9DB3}" srcOrd="0" destOrd="0" parTransId="{98F21590-2C3A-4193-9CE2-DD2D749CFC7F}" sibTransId="{5579021B-6585-4213-AA89-C8470D5F9EE1}"/>
    <dgm:cxn modelId="{43C470A1-790C-435E-96F7-B55B470E4492}" type="presOf" srcId="{7FE777EC-1437-4737-8F8D-0834787B9DB3}" destId="{FBFB2FF3-7B1B-4B56-93CD-6D6550B31B09}" srcOrd="0" destOrd="0" presId="urn:microsoft.com/office/officeart/2005/8/layout/venn1"/>
    <dgm:cxn modelId="{14A7D71D-7D27-4F62-8C45-C1C0CFA92CCE}" type="presParOf" srcId="{7926671B-3FA3-4319-9696-579239FB979F}" destId="{FBFB2FF3-7B1B-4B56-93CD-6D6550B31B09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5CAC186-9B81-4B41-81E0-F9117264081A}" type="doc">
      <dgm:prSet loTypeId="urn:microsoft.com/office/officeart/2005/8/layout/pList2" loCatId="picture" qsTypeId="urn:microsoft.com/office/officeart/2005/8/quickstyle/simple1" qsCatId="simple" csTypeId="urn:microsoft.com/office/officeart/2005/8/colors/accent1_2" csCatId="accent1" phldr="1"/>
      <dgm:spPr/>
    </dgm:pt>
    <dgm:pt modelId="{4F3BA20E-6AEB-4BA5-811F-8A4FA85C37D9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Пальчиковая гимнастика</a:t>
          </a:r>
          <a:endParaRPr lang="ru-RU" dirty="0">
            <a:solidFill>
              <a:schemeClr val="tx1"/>
            </a:solidFill>
          </a:endParaRPr>
        </a:p>
      </dgm:t>
    </dgm:pt>
    <dgm:pt modelId="{48A4923D-BE48-4120-8CDA-F99DD4C6C83E}" type="parTrans" cxnId="{FB97E93F-D62B-44FE-8F41-59D83D61512A}">
      <dgm:prSet/>
      <dgm:spPr/>
      <dgm:t>
        <a:bodyPr/>
        <a:lstStyle/>
        <a:p>
          <a:endParaRPr lang="ru-RU"/>
        </a:p>
      </dgm:t>
    </dgm:pt>
    <dgm:pt modelId="{971A709A-E083-41EF-9E6E-A586160B902A}" type="sibTrans" cxnId="{FB97E93F-D62B-44FE-8F41-59D83D61512A}">
      <dgm:prSet/>
      <dgm:spPr/>
      <dgm:t>
        <a:bodyPr/>
        <a:lstStyle/>
        <a:p>
          <a:endParaRPr lang="ru-RU"/>
        </a:p>
      </dgm:t>
    </dgm:pt>
    <dgm:pt modelId="{0FE67C16-9045-4779-97AF-E5E1DF7D56F0}">
      <dgm:prSet/>
      <dgm:spPr/>
      <dgm:t>
        <a:bodyPr/>
        <a:lstStyle/>
        <a:p>
          <a:endParaRPr lang="ru-RU" dirty="0"/>
        </a:p>
      </dgm:t>
    </dgm:pt>
    <dgm:pt modelId="{9825B396-C94D-47BD-B96B-5FF6117C986B}" type="parTrans" cxnId="{14583BF9-4C81-4D42-9B71-76B2B6A24C4B}">
      <dgm:prSet/>
      <dgm:spPr/>
      <dgm:t>
        <a:bodyPr/>
        <a:lstStyle/>
        <a:p>
          <a:endParaRPr lang="ru-RU"/>
        </a:p>
      </dgm:t>
    </dgm:pt>
    <dgm:pt modelId="{39004B3E-089C-4D72-936E-527D6ED5FF72}" type="sibTrans" cxnId="{14583BF9-4C81-4D42-9B71-76B2B6A24C4B}">
      <dgm:prSet/>
      <dgm:spPr/>
      <dgm:t>
        <a:bodyPr/>
        <a:lstStyle/>
        <a:p>
          <a:endParaRPr lang="ru-RU"/>
        </a:p>
      </dgm:t>
    </dgm:pt>
    <dgm:pt modelId="{10BC539E-8E8B-48C9-BCC8-DBC02DF52799}">
      <dgm:prSet/>
      <dgm:spPr/>
      <dgm:t>
        <a:bodyPr/>
        <a:lstStyle/>
        <a:p>
          <a:r>
            <a:rPr lang="ru-RU" dirty="0" smtClean="0">
              <a:solidFill>
                <a:prstClr val="black"/>
              </a:solidFill>
            </a:rPr>
            <a:t>Разучивание подвижных игр </a:t>
          </a:r>
          <a:endParaRPr lang="ru-RU" dirty="0"/>
        </a:p>
      </dgm:t>
    </dgm:pt>
    <dgm:pt modelId="{35209C7E-D6F8-436A-916E-443CC9B29D1D}" type="parTrans" cxnId="{57BB0D9D-4959-48E4-BD93-A74CA0945D38}">
      <dgm:prSet/>
      <dgm:spPr/>
      <dgm:t>
        <a:bodyPr/>
        <a:lstStyle/>
        <a:p>
          <a:endParaRPr lang="ru-RU"/>
        </a:p>
      </dgm:t>
    </dgm:pt>
    <dgm:pt modelId="{D1B2C0C8-41A9-4C06-AD02-13B60F991821}" type="sibTrans" cxnId="{57BB0D9D-4959-48E4-BD93-A74CA0945D38}">
      <dgm:prSet/>
      <dgm:spPr/>
      <dgm:t>
        <a:bodyPr/>
        <a:lstStyle/>
        <a:p>
          <a:endParaRPr lang="ru-RU"/>
        </a:p>
      </dgm:t>
    </dgm:pt>
    <dgm:pt modelId="{EAF83350-632C-43C1-B64B-C8B4553BBB8A}" type="pres">
      <dgm:prSet presAssocID="{65CAC186-9B81-4B41-81E0-F9117264081A}" presName="Name0" presStyleCnt="0">
        <dgm:presLayoutVars>
          <dgm:dir/>
          <dgm:resizeHandles val="exact"/>
        </dgm:presLayoutVars>
      </dgm:prSet>
      <dgm:spPr/>
    </dgm:pt>
    <dgm:pt modelId="{E3A67026-5374-4375-A03D-5EF0DB955726}" type="pres">
      <dgm:prSet presAssocID="{65CAC186-9B81-4B41-81E0-F9117264081A}" presName="bkgdShp" presStyleLbl="alignAccFollowNode1" presStyleIdx="0" presStyleCnt="1" custFlipVert="1" custScaleX="92497" custScaleY="2245"/>
      <dgm:spPr/>
    </dgm:pt>
    <dgm:pt modelId="{337FF857-5C3A-43D6-B00A-F7F0D6DA4DC2}" type="pres">
      <dgm:prSet presAssocID="{65CAC186-9B81-4B41-81E0-F9117264081A}" presName="linComp" presStyleCnt="0"/>
      <dgm:spPr/>
    </dgm:pt>
    <dgm:pt modelId="{DE6B8292-9E0C-4FB4-86BC-F4D6CECE609B}" type="pres">
      <dgm:prSet presAssocID="{10BC539E-8E8B-48C9-BCC8-DBC02DF52799}" presName="compNode" presStyleCnt="0"/>
      <dgm:spPr/>
    </dgm:pt>
    <dgm:pt modelId="{479CC68A-BB1A-47E4-BC07-1293D52BA77E}" type="pres">
      <dgm:prSet presAssocID="{10BC539E-8E8B-48C9-BCC8-DBC02DF52799}" presName="node" presStyleLbl="node1" presStyleIdx="0" presStyleCnt="2" custScaleY="58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643CEA-9288-433B-A89B-882797FF0F0D}" type="pres">
      <dgm:prSet presAssocID="{10BC539E-8E8B-48C9-BCC8-DBC02DF52799}" presName="invisiNode" presStyleLbl="node1" presStyleIdx="0" presStyleCnt="2"/>
      <dgm:spPr/>
    </dgm:pt>
    <dgm:pt modelId="{B877FDA7-C565-49D4-917C-4905AC1A9308}" type="pres">
      <dgm:prSet presAssocID="{10BC539E-8E8B-48C9-BCC8-DBC02DF52799}" presName="imagNode" presStyleLbl="fgImgPlace1" presStyleIdx="0" presStyleCnt="2" custScaleY="211113" custLinFactNeighborX="-864" custLinFactNeighborY="1303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8E88CE07-3136-449E-92FF-9ADFEE48C7D4}" type="pres">
      <dgm:prSet presAssocID="{D1B2C0C8-41A9-4C06-AD02-13B60F99182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55CB2EB-AD99-4420-9294-70601F6B6DF7}" type="pres">
      <dgm:prSet presAssocID="{4F3BA20E-6AEB-4BA5-811F-8A4FA85C37D9}" presName="compNode" presStyleCnt="0"/>
      <dgm:spPr/>
    </dgm:pt>
    <dgm:pt modelId="{A9A53C77-8205-4D1B-AEC8-AA289A9C3039}" type="pres">
      <dgm:prSet presAssocID="{4F3BA20E-6AEB-4BA5-811F-8A4FA85C37D9}" presName="node" presStyleLbl="node1" presStyleIdx="1" presStyleCnt="2" custScaleY="57431" custLinFactNeighborX="585" custLinFactNeighborY="106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E62EA4-9065-4106-B30E-E139B450F1B8}" type="pres">
      <dgm:prSet presAssocID="{4F3BA20E-6AEB-4BA5-811F-8A4FA85C37D9}" presName="invisiNode" presStyleLbl="node1" presStyleIdx="1" presStyleCnt="2"/>
      <dgm:spPr/>
    </dgm:pt>
    <dgm:pt modelId="{FA02257C-0C77-476B-81B9-5BB965FD6740}" type="pres">
      <dgm:prSet presAssocID="{4F3BA20E-6AEB-4BA5-811F-8A4FA85C37D9}" presName="imagNode" presStyleLbl="fgImgPlace1" presStyleIdx="1" presStyleCnt="2" custScaleY="233144" custLinFactNeighborX="585" custLinFactNeighborY="6458"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</dgm:ptLst>
  <dgm:cxnLst>
    <dgm:cxn modelId="{57BB0D9D-4959-48E4-BD93-A74CA0945D38}" srcId="{65CAC186-9B81-4B41-81E0-F9117264081A}" destId="{10BC539E-8E8B-48C9-BCC8-DBC02DF52799}" srcOrd="0" destOrd="0" parTransId="{35209C7E-D6F8-436A-916E-443CC9B29D1D}" sibTransId="{D1B2C0C8-41A9-4C06-AD02-13B60F991821}"/>
    <dgm:cxn modelId="{7A5EA8AE-F49F-42F3-80BA-9758D3780B7D}" type="presOf" srcId="{65CAC186-9B81-4B41-81E0-F9117264081A}" destId="{EAF83350-632C-43C1-B64B-C8B4553BBB8A}" srcOrd="0" destOrd="0" presId="urn:microsoft.com/office/officeart/2005/8/layout/pList2"/>
    <dgm:cxn modelId="{3864F62C-9F65-45D3-A107-99E9A5B9DD2A}" type="presOf" srcId="{D1B2C0C8-41A9-4C06-AD02-13B60F991821}" destId="{8E88CE07-3136-449E-92FF-9ADFEE48C7D4}" srcOrd="0" destOrd="0" presId="urn:microsoft.com/office/officeart/2005/8/layout/pList2"/>
    <dgm:cxn modelId="{14583BF9-4C81-4D42-9B71-76B2B6A24C4B}" srcId="{4F3BA20E-6AEB-4BA5-811F-8A4FA85C37D9}" destId="{0FE67C16-9045-4779-97AF-E5E1DF7D56F0}" srcOrd="0" destOrd="0" parTransId="{9825B396-C94D-47BD-B96B-5FF6117C986B}" sibTransId="{39004B3E-089C-4D72-936E-527D6ED5FF72}"/>
    <dgm:cxn modelId="{86CCD0E2-06AE-457F-B1EB-88EE588F8FAB}" type="presOf" srcId="{10BC539E-8E8B-48C9-BCC8-DBC02DF52799}" destId="{479CC68A-BB1A-47E4-BC07-1293D52BA77E}" srcOrd="0" destOrd="0" presId="urn:microsoft.com/office/officeart/2005/8/layout/pList2"/>
    <dgm:cxn modelId="{E807A019-D454-462B-ADC2-FF7D171E5B6B}" type="presOf" srcId="{0FE67C16-9045-4779-97AF-E5E1DF7D56F0}" destId="{A9A53C77-8205-4D1B-AEC8-AA289A9C3039}" srcOrd="0" destOrd="1" presId="urn:microsoft.com/office/officeart/2005/8/layout/pList2"/>
    <dgm:cxn modelId="{185CAFCA-DE6A-44FE-A867-C73A396BDBEA}" type="presOf" srcId="{4F3BA20E-6AEB-4BA5-811F-8A4FA85C37D9}" destId="{A9A53C77-8205-4D1B-AEC8-AA289A9C3039}" srcOrd="0" destOrd="0" presId="urn:microsoft.com/office/officeart/2005/8/layout/pList2"/>
    <dgm:cxn modelId="{FB97E93F-D62B-44FE-8F41-59D83D61512A}" srcId="{65CAC186-9B81-4B41-81E0-F9117264081A}" destId="{4F3BA20E-6AEB-4BA5-811F-8A4FA85C37D9}" srcOrd="1" destOrd="0" parTransId="{48A4923D-BE48-4120-8CDA-F99DD4C6C83E}" sibTransId="{971A709A-E083-41EF-9E6E-A586160B902A}"/>
    <dgm:cxn modelId="{26E80FDF-1B55-42B8-A9B9-ACDB24FE295C}" type="presParOf" srcId="{EAF83350-632C-43C1-B64B-C8B4553BBB8A}" destId="{E3A67026-5374-4375-A03D-5EF0DB955726}" srcOrd="0" destOrd="0" presId="urn:microsoft.com/office/officeart/2005/8/layout/pList2"/>
    <dgm:cxn modelId="{8DD8C11C-E0E7-4999-A79B-7D896028423E}" type="presParOf" srcId="{EAF83350-632C-43C1-B64B-C8B4553BBB8A}" destId="{337FF857-5C3A-43D6-B00A-F7F0D6DA4DC2}" srcOrd="1" destOrd="0" presId="urn:microsoft.com/office/officeart/2005/8/layout/pList2"/>
    <dgm:cxn modelId="{8C5F3485-D12B-4C11-97F6-18EE7F594036}" type="presParOf" srcId="{337FF857-5C3A-43D6-B00A-F7F0D6DA4DC2}" destId="{DE6B8292-9E0C-4FB4-86BC-F4D6CECE609B}" srcOrd="0" destOrd="0" presId="urn:microsoft.com/office/officeart/2005/8/layout/pList2"/>
    <dgm:cxn modelId="{888544FD-D509-4C6D-B3AA-994F1832D9D8}" type="presParOf" srcId="{DE6B8292-9E0C-4FB4-86BC-F4D6CECE609B}" destId="{479CC68A-BB1A-47E4-BC07-1293D52BA77E}" srcOrd="0" destOrd="0" presId="urn:microsoft.com/office/officeart/2005/8/layout/pList2"/>
    <dgm:cxn modelId="{C2A664C8-F854-4F02-8B10-7FD475B5A923}" type="presParOf" srcId="{DE6B8292-9E0C-4FB4-86BC-F4D6CECE609B}" destId="{1F643CEA-9288-433B-A89B-882797FF0F0D}" srcOrd="1" destOrd="0" presId="urn:microsoft.com/office/officeart/2005/8/layout/pList2"/>
    <dgm:cxn modelId="{E56F4F67-E446-4DAC-9D1D-81C644DA97F3}" type="presParOf" srcId="{DE6B8292-9E0C-4FB4-86BC-F4D6CECE609B}" destId="{B877FDA7-C565-49D4-917C-4905AC1A9308}" srcOrd="2" destOrd="0" presId="urn:microsoft.com/office/officeart/2005/8/layout/pList2"/>
    <dgm:cxn modelId="{4077BD61-9185-497A-8B9F-42BE5897DA16}" type="presParOf" srcId="{337FF857-5C3A-43D6-B00A-F7F0D6DA4DC2}" destId="{8E88CE07-3136-449E-92FF-9ADFEE48C7D4}" srcOrd="1" destOrd="0" presId="urn:microsoft.com/office/officeart/2005/8/layout/pList2"/>
    <dgm:cxn modelId="{ED8E2BB0-1DB6-4747-9572-37ECFD5BB492}" type="presParOf" srcId="{337FF857-5C3A-43D6-B00A-F7F0D6DA4DC2}" destId="{A55CB2EB-AD99-4420-9294-70601F6B6DF7}" srcOrd="2" destOrd="0" presId="urn:microsoft.com/office/officeart/2005/8/layout/pList2"/>
    <dgm:cxn modelId="{BFDC6637-4BE5-4BA2-BEF8-4FAA5A750043}" type="presParOf" srcId="{A55CB2EB-AD99-4420-9294-70601F6B6DF7}" destId="{A9A53C77-8205-4D1B-AEC8-AA289A9C3039}" srcOrd="0" destOrd="0" presId="urn:microsoft.com/office/officeart/2005/8/layout/pList2"/>
    <dgm:cxn modelId="{DEA9728B-5C2C-4A4B-B8DB-F5C799E86670}" type="presParOf" srcId="{A55CB2EB-AD99-4420-9294-70601F6B6DF7}" destId="{9FE62EA4-9065-4106-B30E-E139B450F1B8}" srcOrd="1" destOrd="0" presId="urn:microsoft.com/office/officeart/2005/8/layout/pList2"/>
    <dgm:cxn modelId="{813B8E48-26FC-4776-9FC7-B3987DDDA9DD}" type="presParOf" srcId="{A55CB2EB-AD99-4420-9294-70601F6B6DF7}" destId="{FA02257C-0C77-476B-81B9-5BB965FD6740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11B3D9-6D14-4B99-B4D2-4E8D7CD89ACB}">
      <dsp:nvSpPr>
        <dsp:cNvPr id="0" name=""/>
        <dsp:cNvSpPr/>
      </dsp:nvSpPr>
      <dsp:spPr>
        <a:xfrm>
          <a:off x="432047" y="0"/>
          <a:ext cx="7056784" cy="496855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Ценность фольклора заключается в том, что с его помощью взрослый устанавливает эмоциональный контакт с ребенком в детском саду. Культура этих отношений прививается с детства, когда ребенок только начинает познавать мир. Поэтому в повседневной жизни мы уделяем большое внимание знакомству с родным языком.</a:t>
          </a:r>
          <a:endParaRPr lang="ru-RU" sz="2400" kern="1200" dirty="0"/>
        </a:p>
      </dsp:txBody>
      <dsp:txXfrm>
        <a:off x="1465489" y="727628"/>
        <a:ext cx="4989900" cy="35132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1CD5E4-F36B-4151-8228-E6BB64D4BF99}">
      <dsp:nvSpPr>
        <dsp:cNvPr id="0" name=""/>
        <dsp:cNvSpPr/>
      </dsp:nvSpPr>
      <dsp:spPr>
        <a:xfrm>
          <a:off x="71996" y="0"/>
          <a:ext cx="7416847" cy="518457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smtClean="0"/>
            <a:t>Недостаточное освоение детьми русского народного творчества, традиций, фольклорных форм. По телевидению то и дело показывают зарубежные мультфильмы, кинофильмы, звучит иностранная музыка. Это может привести к тому, что последующие поколения могут утратить исконно русские корни.</a:t>
          </a:r>
          <a:endParaRPr lang="ru-RU" sz="2600" kern="1200"/>
        </a:p>
      </dsp:txBody>
      <dsp:txXfrm>
        <a:off x="1158168" y="759264"/>
        <a:ext cx="5244503" cy="36660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60ACB5-51E4-481D-A7ED-B4E4BF795D96}">
      <dsp:nvSpPr>
        <dsp:cNvPr id="0" name=""/>
        <dsp:cNvSpPr/>
      </dsp:nvSpPr>
      <dsp:spPr>
        <a:xfrm>
          <a:off x="-4" y="0"/>
          <a:ext cx="7200808" cy="489654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Воспитание  у детей интереса к русскому народному творчеству, фольклору.</a:t>
          </a:r>
          <a:endParaRPr lang="ru-RU" sz="4600" kern="1200" dirty="0"/>
        </a:p>
      </dsp:txBody>
      <dsp:txXfrm>
        <a:off x="1054530" y="717082"/>
        <a:ext cx="5091740" cy="34623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B086E5-3C57-401B-87C5-608EBCDFF2F8}">
      <dsp:nvSpPr>
        <dsp:cNvPr id="0" name=""/>
        <dsp:cNvSpPr/>
      </dsp:nvSpPr>
      <dsp:spPr>
        <a:xfrm>
          <a:off x="604867" y="0"/>
          <a:ext cx="6855161" cy="496855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65DC8B-1131-4C56-88E0-DF84632FD3FE}">
      <dsp:nvSpPr>
        <dsp:cNvPr id="0" name=""/>
        <dsp:cNvSpPr/>
      </dsp:nvSpPr>
      <dsp:spPr>
        <a:xfrm>
          <a:off x="0" y="0"/>
          <a:ext cx="1941403" cy="19874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1. Развивать желание знакомиться с разнообразными жанрами фольклора.</a:t>
          </a:r>
          <a:endParaRPr lang="ru-RU" sz="1400" kern="1200" dirty="0"/>
        </a:p>
      </dsp:txBody>
      <dsp:txXfrm>
        <a:off x="94771" y="94771"/>
        <a:ext cx="1751861" cy="1797878"/>
      </dsp:txXfrm>
    </dsp:sp>
    <dsp:sp modelId="{71262557-165A-41DD-A9E3-58C0D4228F49}">
      <dsp:nvSpPr>
        <dsp:cNvPr id="0" name=""/>
        <dsp:cNvSpPr/>
      </dsp:nvSpPr>
      <dsp:spPr>
        <a:xfrm>
          <a:off x="2016225" y="648078"/>
          <a:ext cx="1941403" cy="19874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2. Показать красоту русского языка. Формировать у детей интерес к детскому фольклору, обогащать словарный запас детей.</a:t>
          </a:r>
          <a:endParaRPr lang="ru-RU" sz="1400" kern="1200" dirty="0"/>
        </a:p>
      </dsp:txBody>
      <dsp:txXfrm>
        <a:off x="2110996" y="742849"/>
        <a:ext cx="1751861" cy="1797878"/>
      </dsp:txXfrm>
    </dsp:sp>
    <dsp:sp modelId="{A9F89C32-96E9-46A9-AA48-0905DD02AE12}">
      <dsp:nvSpPr>
        <dsp:cNvPr id="0" name=""/>
        <dsp:cNvSpPr/>
      </dsp:nvSpPr>
      <dsp:spPr>
        <a:xfrm>
          <a:off x="4080983" y="1490565"/>
          <a:ext cx="1941403" cy="19874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3. Создавать необходимую предметно–развивающую среду.</a:t>
          </a:r>
          <a:endParaRPr lang="ru-RU" sz="1400" kern="1200" dirty="0"/>
        </a:p>
      </dsp:txBody>
      <dsp:txXfrm>
        <a:off x="4175754" y="1585336"/>
        <a:ext cx="1751861" cy="1797878"/>
      </dsp:txXfrm>
    </dsp:sp>
    <dsp:sp modelId="{520B6467-2028-470B-97B4-29DD063AFFC9}">
      <dsp:nvSpPr>
        <dsp:cNvPr id="0" name=""/>
        <dsp:cNvSpPr/>
      </dsp:nvSpPr>
      <dsp:spPr>
        <a:xfrm>
          <a:off x="6120680" y="2160246"/>
          <a:ext cx="1941403" cy="19874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4. Разнообразить музыкальную, художественно-игровую деятельность.</a:t>
          </a:r>
          <a:endParaRPr lang="ru-RU" sz="1400" kern="1200" dirty="0"/>
        </a:p>
      </dsp:txBody>
      <dsp:txXfrm>
        <a:off x="6215451" y="2255017"/>
        <a:ext cx="1751861" cy="17978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0CBBD7-1D27-44A0-9B62-C018997C1374}">
      <dsp:nvSpPr>
        <dsp:cNvPr id="0" name=""/>
        <dsp:cNvSpPr/>
      </dsp:nvSpPr>
      <dsp:spPr>
        <a:xfrm>
          <a:off x="0" y="360040"/>
          <a:ext cx="7704856" cy="16031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>
              <a:solidFill>
                <a:srgbClr val="002060"/>
              </a:solidFill>
            </a:rPr>
            <a:t>Тип проекта:</a:t>
          </a:r>
          <a:r>
            <a:rPr lang="ru-RU" sz="3000" kern="1200" dirty="0" smtClean="0"/>
            <a:t>  краткосрочный</a:t>
          </a:r>
          <a:endParaRPr lang="ru-RU" sz="3000" kern="1200" dirty="0"/>
        </a:p>
      </dsp:txBody>
      <dsp:txXfrm>
        <a:off x="78261" y="438301"/>
        <a:ext cx="7548334" cy="1446670"/>
      </dsp:txXfrm>
    </dsp:sp>
    <dsp:sp modelId="{5ED7A357-E1C2-40C6-A26E-A1D4690BB1B4}">
      <dsp:nvSpPr>
        <dsp:cNvPr id="0" name=""/>
        <dsp:cNvSpPr/>
      </dsp:nvSpPr>
      <dsp:spPr>
        <a:xfrm>
          <a:off x="0" y="2078723"/>
          <a:ext cx="7704856" cy="16031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Проект осуществлялся в период с 1.03.2014г. по 1.06.2014 г. (3 месяца), на базе МБДОУ №2 в рамках программы «Детство».</a:t>
          </a:r>
          <a:endParaRPr lang="ru-RU" sz="2900" kern="1200" dirty="0"/>
        </a:p>
      </dsp:txBody>
      <dsp:txXfrm>
        <a:off x="78261" y="2156984"/>
        <a:ext cx="7548334" cy="1446670"/>
      </dsp:txXfrm>
    </dsp:sp>
    <dsp:sp modelId="{8C479A3F-DE6A-487C-B7B8-5B97878ED381}">
      <dsp:nvSpPr>
        <dsp:cNvPr id="0" name=""/>
        <dsp:cNvSpPr/>
      </dsp:nvSpPr>
      <dsp:spPr>
        <a:xfrm>
          <a:off x="0" y="3765436"/>
          <a:ext cx="7704856" cy="16031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rgbClr val="002060"/>
              </a:solidFill>
            </a:rPr>
            <a:t>Участники проекта:</a:t>
          </a:r>
          <a:r>
            <a:rPr lang="ru-RU" sz="2900" kern="1200" dirty="0" smtClean="0"/>
            <a:t>  дети младшего дошкольного возраста, музыкальный руководитель, воспитатель, родители.</a:t>
          </a:r>
          <a:endParaRPr lang="ru-RU" sz="2900" kern="1200" dirty="0"/>
        </a:p>
      </dsp:txBody>
      <dsp:txXfrm>
        <a:off x="78261" y="3843697"/>
        <a:ext cx="7548334" cy="144667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C8DAA8-D3EA-49B8-9CE6-8B01EB1D44D9}">
      <dsp:nvSpPr>
        <dsp:cNvPr id="0" name=""/>
        <dsp:cNvSpPr/>
      </dsp:nvSpPr>
      <dsp:spPr>
        <a:xfrm>
          <a:off x="0" y="59597"/>
          <a:ext cx="8208916" cy="11645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1. Дети знакомятся: с устным народным творчеством (скороговорками, потешками, небылицами, прибаутками, присказками, шутками, с разными видами народной песни (хороводной, плясовой, игровой, лирической) и играми.</a:t>
          </a:r>
          <a:endParaRPr lang="ru-RU" sz="2000" kern="1200" dirty="0"/>
        </a:p>
      </dsp:txBody>
      <dsp:txXfrm>
        <a:off x="582269" y="59597"/>
        <a:ext cx="7044378" cy="1164538"/>
      </dsp:txXfrm>
    </dsp:sp>
    <dsp:sp modelId="{2B0D5DA8-120E-4DAC-8A0F-F2E469667BB9}">
      <dsp:nvSpPr>
        <dsp:cNvPr id="0" name=""/>
        <dsp:cNvSpPr/>
      </dsp:nvSpPr>
      <dsp:spPr>
        <a:xfrm>
          <a:off x="0" y="1367478"/>
          <a:ext cx="8229598" cy="10238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2. Будет развиваться художественно-речевая деятельность через обыгрывание произведений детского фольклора.</a:t>
          </a:r>
          <a:endParaRPr lang="ru-RU" sz="2100" kern="1200"/>
        </a:p>
      </dsp:txBody>
      <dsp:txXfrm>
        <a:off x="511939" y="1367478"/>
        <a:ext cx="7205721" cy="1023877"/>
      </dsp:txXfrm>
    </dsp:sp>
    <dsp:sp modelId="{9D9729B7-BE49-49F0-9915-A0D2F9C67BA4}">
      <dsp:nvSpPr>
        <dsp:cNvPr id="0" name=""/>
        <dsp:cNvSpPr/>
      </dsp:nvSpPr>
      <dsp:spPr>
        <a:xfrm>
          <a:off x="0" y="2534699"/>
          <a:ext cx="8229598" cy="10238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3. Вырабатывается умение взаимодействия со сверстниками, координировать своё поведение с поведением других, выстраивать межличностные отношения.</a:t>
          </a:r>
          <a:endParaRPr lang="ru-RU" sz="2100" kern="1200" dirty="0"/>
        </a:p>
      </dsp:txBody>
      <dsp:txXfrm>
        <a:off x="511939" y="2534699"/>
        <a:ext cx="7205721" cy="1023877"/>
      </dsp:txXfrm>
    </dsp:sp>
    <dsp:sp modelId="{1468E35D-76C6-4C8C-B3A2-8F834019CB88}">
      <dsp:nvSpPr>
        <dsp:cNvPr id="0" name=""/>
        <dsp:cNvSpPr/>
      </dsp:nvSpPr>
      <dsp:spPr>
        <a:xfrm>
          <a:off x="0" y="3701920"/>
          <a:ext cx="8229598" cy="102387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4. Научатся постоянному вниманию к сигналам воспитателя.</a:t>
          </a:r>
          <a:endParaRPr lang="ru-RU" sz="2100" kern="1200"/>
        </a:p>
      </dsp:txBody>
      <dsp:txXfrm>
        <a:off x="511939" y="3701920"/>
        <a:ext cx="7205721" cy="102387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3FD2EA-53AE-4591-A159-3A98929F6223}">
      <dsp:nvSpPr>
        <dsp:cNvPr id="0" name=""/>
        <dsp:cNvSpPr/>
      </dsp:nvSpPr>
      <dsp:spPr>
        <a:xfrm>
          <a:off x="10354" y="0"/>
          <a:ext cx="5184576" cy="518457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2A9DB6-5D28-45F9-AA4D-5E46197934C2}">
      <dsp:nvSpPr>
        <dsp:cNvPr id="0" name=""/>
        <dsp:cNvSpPr/>
      </dsp:nvSpPr>
      <dsp:spPr>
        <a:xfrm>
          <a:off x="2241863" y="297829"/>
          <a:ext cx="5987736" cy="84340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1. Участие родителей в пополнении экспонатов для мини-музея «Русская народная игрушка».</a:t>
          </a:r>
          <a:endParaRPr lang="ru-RU" sz="2000" kern="1200" dirty="0"/>
        </a:p>
      </dsp:txBody>
      <dsp:txXfrm>
        <a:off x="2283035" y="339001"/>
        <a:ext cx="5905392" cy="761059"/>
      </dsp:txXfrm>
    </dsp:sp>
    <dsp:sp modelId="{38F035E0-FF82-42FA-883F-5829CA49AA41}">
      <dsp:nvSpPr>
        <dsp:cNvPr id="0" name=""/>
        <dsp:cNvSpPr/>
      </dsp:nvSpPr>
      <dsp:spPr>
        <a:xfrm>
          <a:off x="2262554" y="1331660"/>
          <a:ext cx="5967045" cy="7922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2. Участие родителей совместно с детьми в подготовке выставки рисунков-иллюстраций к русским народным сказкам.</a:t>
          </a:r>
          <a:endParaRPr lang="ru-RU" sz="2000" kern="1200" dirty="0"/>
        </a:p>
      </dsp:txBody>
      <dsp:txXfrm>
        <a:off x="2301228" y="1370334"/>
        <a:ext cx="5889697" cy="714892"/>
      </dsp:txXfrm>
    </dsp:sp>
    <dsp:sp modelId="{A5C298CE-2306-4CE3-98B0-716926617763}">
      <dsp:nvSpPr>
        <dsp:cNvPr id="0" name=""/>
        <dsp:cNvSpPr/>
      </dsp:nvSpPr>
      <dsp:spPr>
        <a:xfrm>
          <a:off x="2222654" y="2261028"/>
          <a:ext cx="6006945" cy="14340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3</a:t>
          </a:r>
          <a:r>
            <a:rPr lang="ru-RU" sz="1100" kern="1200" dirty="0" smtClean="0"/>
            <a:t>. </a:t>
          </a:r>
          <a:r>
            <a:rPr lang="ru-RU" sz="2000" kern="1200" dirty="0" smtClean="0"/>
            <a:t>Консультация для родителей, как использовать произведения русского народного творчества дома. Тексты </a:t>
          </a:r>
          <a:r>
            <a:rPr lang="ru-RU" sz="2000" kern="1200" dirty="0" err="1" smtClean="0"/>
            <a:t>потешек</a:t>
          </a:r>
          <a:r>
            <a:rPr lang="ru-RU" sz="2000" kern="1200" dirty="0" smtClean="0"/>
            <a:t>, </a:t>
          </a:r>
          <a:r>
            <a:rPr lang="ru-RU" sz="2000" kern="1200" dirty="0" err="1" smtClean="0"/>
            <a:t>попевок</a:t>
          </a:r>
          <a:r>
            <a:rPr lang="ru-RU" sz="2000" kern="1200" dirty="0" smtClean="0"/>
            <a:t>, приговорок и рекомендации к их применению поместила в папку-передвижку «Фольклор в детском саду». </a:t>
          </a:r>
          <a:endParaRPr lang="ru-RU" sz="2000" kern="1200" dirty="0"/>
        </a:p>
      </dsp:txBody>
      <dsp:txXfrm>
        <a:off x="2292657" y="2331031"/>
        <a:ext cx="5866939" cy="1294005"/>
      </dsp:txXfrm>
    </dsp:sp>
    <dsp:sp modelId="{C7554FCD-B6EB-46BC-BA0F-E7DCF7D93C44}">
      <dsp:nvSpPr>
        <dsp:cNvPr id="0" name=""/>
        <dsp:cNvSpPr/>
      </dsp:nvSpPr>
      <dsp:spPr>
        <a:xfrm>
          <a:off x="2242603" y="3960438"/>
          <a:ext cx="5963472" cy="82325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4. Консультация для педагогов «Использование фольклора</a:t>
          </a:r>
          <a:r>
            <a:rPr lang="ru-RU" sz="1400" kern="1200" dirty="0" smtClean="0"/>
            <a:t> </a:t>
          </a:r>
          <a:r>
            <a:rPr lang="ru-RU" sz="2000" kern="1200" dirty="0" smtClean="0"/>
            <a:t>в работе с детьми дошкольного возраста».</a:t>
          </a:r>
          <a:endParaRPr lang="ru-RU" sz="2000" kern="1200" dirty="0"/>
        </a:p>
      </dsp:txBody>
      <dsp:txXfrm>
        <a:off x="2282791" y="4000626"/>
        <a:ext cx="5883096" cy="74287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FB2FF3-7B1B-4B56-93CD-6D6550B31B09}">
      <dsp:nvSpPr>
        <dsp:cNvPr id="0" name=""/>
        <dsp:cNvSpPr/>
      </dsp:nvSpPr>
      <dsp:spPr>
        <a:xfrm>
          <a:off x="586404" y="0"/>
          <a:ext cx="7056790" cy="452596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i="1" u="sng" kern="1200" dirty="0" smtClean="0">
              <a:solidFill>
                <a:srgbClr val="C00000"/>
              </a:solidFill>
            </a:rPr>
            <a:t>I</a:t>
          </a:r>
          <a:r>
            <a:rPr lang="ru-RU" sz="2100" i="1" u="sng" kern="1200" dirty="0" smtClean="0">
              <a:solidFill>
                <a:srgbClr val="C00000"/>
              </a:solidFill>
            </a:rPr>
            <a:t> этап (подготовительный)</a:t>
          </a:r>
          <a:r>
            <a:rPr lang="ru-RU" sz="2100" kern="1200" dirty="0" smtClean="0">
              <a:solidFill>
                <a:srgbClr val="C00000"/>
              </a:solidFill>
            </a:rPr>
            <a:t>  </a:t>
          </a:r>
          <a:r>
            <a:rPr lang="ru-RU" sz="2100" kern="1200" dirty="0" smtClean="0"/>
            <a:t>-  Определение исходного уровня знания о фольклоре  у детей и их родителей, отбор содержания  праздников и развлечений, планирование предварительной работы (подбор материала и организация детских игр и самостоятельной деятельности), оформление педагогической среды, разработка просветительской и практической работы с родителями.</a:t>
          </a:r>
          <a:endParaRPr lang="ru-RU" sz="2100" kern="1200" dirty="0"/>
        </a:p>
      </dsp:txBody>
      <dsp:txXfrm>
        <a:off x="1619847" y="662812"/>
        <a:ext cx="4989904" cy="320033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A67026-5374-4375-A03D-5EF0DB955726}">
      <dsp:nvSpPr>
        <dsp:cNvPr id="0" name=""/>
        <dsp:cNvSpPr/>
      </dsp:nvSpPr>
      <dsp:spPr>
        <a:xfrm flipV="1">
          <a:off x="308733" y="979641"/>
          <a:ext cx="7612133" cy="4499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77FDA7-C565-49D4-917C-4905AC1A9308}">
      <dsp:nvSpPr>
        <dsp:cNvPr id="0" name=""/>
        <dsp:cNvSpPr/>
      </dsp:nvSpPr>
      <dsp:spPr>
        <a:xfrm>
          <a:off x="216012" y="-2"/>
          <a:ext cx="3682826" cy="31029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9CC68A-BB1A-47E4-BC07-1293D52BA77E}">
      <dsp:nvSpPr>
        <dsp:cNvPr id="0" name=""/>
        <dsp:cNvSpPr/>
      </dsp:nvSpPr>
      <dsp:spPr>
        <a:xfrm rot="10800000">
          <a:off x="247832" y="3045487"/>
          <a:ext cx="3682826" cy="1427621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prstClr val="black"/>
              </a:solidFill>
            </a:rPr>
            <a:t>Разучивание подвижных игр </a:t>
          </a:r>
          <a:endParaRPr lang="ru-RU" sz="2400" kern="1200" dirty="0"/>
        </a:p>
      </dsp:txBody>
      <dsp:txXfrm rot="10800000">
        <a:off x="291736" y="3045487"/>
        <a:ext cx="3595018" cy="1383717"/>
      </dsp:txXfrm>
    </dsp:sp>
    <dsp:sp modelId="{FA02257C-0C77-476B-81B9-5BB965FD6740}">
      <dsp:nvSpPr>
        <dsp:cNvPr id="0" name=""/>
        <dsp:cNvSpPr/>
      </dsp:nvSpPr>
      <dsp:spPr>
        <a:xfrm>
          <a:off x="4320485" y="0"/>
          <a:ext cx="3682826" cy="342676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A53C77-8205-4D1B-AEC8-AA289A9C3039}">
      <dsp:nvSpPr>
        <dsp:cNvPr id="0" name=""/>
        <dsp:cNvSpPr/>
      </dsp:nvSpPr>
      <dsp:spPr>
        <a:xfrm rot="10800000">
          <a:off x="4320485" y="3142002"/>
          <a:ext cx="3682826" cy="140687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Пальчиковая гимнастика</a:t>
          </a:r>
          <a:endParaRPr lang="ru-RU" sz="2400" kern="1200" dirty="0">
            <a:solidFill>
              <a:schemeClr val="tx1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900" kern="1200" dirty="0"/>
        </a:p>
      </dsp:txBody>
      <dsp:txXfrm rot="10800000">
        <a:off x="4363751" y="3142002"/>
        <a:ext cx="3596294" cy="13636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6FF1D-9775-4238-B838-A243ADC6B081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BD1B6C-8D08-4CE6-8A69-E5018AA5BD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802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28F48-A08A-4286-B1E3-72104B715223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197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FBCED-9199-4996-97E2-D710ACBDFA8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DA39A-7015-4D52-935F-1E992CA0CF8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39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60EE3-AD9F-47B0-8759-0DE9EDFACB1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5074A-4441-4908-BF28-366D9FE0FA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32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695F8-8DD8-4964-8072-E63728908A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8DC8F-068D-434A-BB15-E3B587D790B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2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6D580-E494-4CDC-ADE3-C9FB060714C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0464F-F494-4C4C-920B-E45045A8419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41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76334-E31B-46D5-8CC5-6B1E59AB51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F463B-1E63-4CA7-8C7E-51BFF7419B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37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125D5-CBE9-426D-8B75-BC321CAAA6B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90F05-24F1-46A3-89CC-810CDF36BD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02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458CD-AD1E-4304-B84C-E411159C25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5C36C-F946-4F53-9938-63A9C46F623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83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9C470-CF03-4110-A490-2E03AB9A467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EE846-8DDD-4982-8E0A-35D9A53010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80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02890-2759-4C58-97EB-93C32C5B618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1AA3A-1522-44AE-97DF-FD7F8F81886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21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822CF-6DE7-41E4-9ABF-999C3E51D6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C591F-10D0-4A49-927C-826C040395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56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91E73-A54C-4FDF-AFEA-B0AF25912D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62143-C4CB-4A1B-85E3-7F7B80E540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42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FBCED-9199-4996-97E2-D710ACBDFA8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DA39A-7015-4D52-935F-1E992CA0CF8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52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60EE3-AD9F-47B0-8759-0DE9EDFACB1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5074A-4441-4908-BF28-366D9FE0FA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5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695F8-8DD8-4964-8072-E63728908A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8DC8F-068D-434A-BB15-E3B587D790B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82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6D580-E494-4CDC-ADE3-C9FB060714C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0464F-F494-4C4C-920B-E45045A8419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52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76334-E31B-46D5-8CC5-6B1E59AB51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F463B-1E63-4CA7-8C7E-51BFF7419BA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80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125D5-CBE9-426D-8B75-BC321CAAA6B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90F05-24F1-46A3-89CC-810CDF36BD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93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458CD-AD1E-4304-B84C-E411159C255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5C36C-F946-4F53-9938-63A9C46F623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66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9C470-CF03-4110-A490-2E03AB9A467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EE846-8DDD-4982-8E0A-35D9A530102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50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02890-2759-4C58-97EB-93C32C5B618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1AA3A-1522-44AE-97DF-FD7F8F81886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07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822CF-6DE7-41E4-9ABF-999C3E51D6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C591F-10D0-4A49-927C-826C040395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88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91E73-A54C-4FDF-AFEA-B0AF25912DA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62143-C4CB-4A1B-85E3-7F7B80E540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15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 smtClean="0"/>
              <a:t>Зразок заголовка</a:t>
            </a:r>
            <a:endParaRPr lang="ru-RU" altLang="ru-RU" smtClean="0"/>
          </a:p>
        </p:txBody>
      </p:sp>
      <p:sp>
        <p:nvSpPr>
          <p:cNvPr id="1027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 smtClean="0"/>
              <a:t>Зразок тексту</a:t>
            </a:r>
          </a:p>
          <a:p>
            <a:pPr lvl="1"/>
            <a:r>
              <a:rPr lang="uk-UA" altLang="ru-RU" smtClean="0"/>
              <a:t>Другий рівень</a:t>
            </a:r>
          </a:p>
          <a:p>
            <a:pPr lvl="2"/>
            <a:r>
              <a:rPr lang="uk-UA" altLang="ru-RU" smtClean="0"/>
              <a:t>Третій рівень</a:t>
            </a:r>
          </a:p>
          <a:p>
            <a:pPr lvl="3"/>
            <a:r>
              <a:rPr lang="uk-UA" altLang="ru-RU" smtClean="0"/>
              <a:t>Четвертий рівень</a:t>
            </a:r>
          </a:p>
          <a:p>
            <a:pPr lvl="4"/>
            <a:r>
              <a:rPr lang="uk-UA" altLang="ru-RU" smtClean="0"/>
              <a:t>П'ятий рівень</a:t>
            </a:r>
            <a:endParaRPr lang="ru-RU" altLang="ru-RU" smtClean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0451D2-9BF6-463A-8B2D-CB7BC55CC49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CD3DDA-29FD-4E64-8745-85184C2F339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924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 smtClean="0"/>
              <a:t>Зразок заголовка</a:t>
            </a:r>
            <a:endParaRPr lang="ru-RU" altLang="ru-RU" smtClean="0"/>
          </a:p>
        </p:txBody>
      </p:sp>
      <p:sp>
        <p:nvSpPr>
          <p:cNvPr id="1027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ru-RU" smtClean="0"/>
              <a:t>Зразок тексту</a:t>
            </a:r>
          </a:p>
          <a:p>
            <a:pPr lvl="1"/>
            <a:r>
              <a:rPr lang="uk-UA" altLang="ru-RU" smtClean="0"/>
              <a:t>Другий рівень</a:t>
            </a:r>
          </a:p>
          <a:p>
            <a:pPr lvl="2"/>
            <a:r>
              <a:rPr lang="uk-UA" altLang="ru-RU" smtClean="0"/>
              <a:t>Третій рівень</a:t>
            </a:r>
          </a:p>
          <a:p>
            <a:pPr lvl="3"/>
            <a:r>
              <a:rPr lang="uk-UA" altLang="ru-RU" smtClean="0"/>
              <a:t>Четвертий рівень</a:t>
            </a:r>
          </a:p>
          <a:p>
            <a:pPr lvl="4"/>
            <a:r>
              <a:rPr lang="uk-UA" altLang="ru-RU" smtClean="0"/>
              <a:t>П'ятий рівень</a:t>
            </a:r>
            <a:endParaRPr lang="ru-RU" altLang="ru-RU" smtClean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0451D2-9BF6-463A-8B2D-CB7BC55CC49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CD3DDA-29FD-4E64-8745-85184C2F339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223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92697"/>
            <a:ext cx="7772400" cy="1008111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№ 2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88840"/>
            <a:ext cx="6800800" cy="4392488"/>
          </a:xfrm>
        </p:spPr>
        <p:txBody>
          <a:bodyPr/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Образовательный проект</a:t>
            </a:r>
          </a:p>
          <a:p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"Использование фольклора в работе с 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</a:rPr>
              <a:t>детьми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дошкольного возраста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</a:rPr>
              <a:t>»</a:t>
            </a:r>
          </a:p>
          <a:p>
            <a:endParaRPr lang="ru-RU" dirty="0" smtClean="0">
              <a:solidFill>
                <a:srgbClr val="002060"/>
              </a:solidFill>
              <a:latin typeface="Times New Roman"/>
            </a:endParaRPr>
          </a:p>
          <a:p>
            <a:endParaRPr lang="ru-RU" dirty="0">
              <a:solidFill>
                <a:srgbClr val="002060"/>
              </a:solidFill>
              <a:latin typeface="Times New Roman"/>
            </a:endParaRPr>
          </a:p>
          <a:p>
            <a:pPr algn="r"/>
            <a:r>
              <a:rPr lang="ru-RU" sz="2000" dirty="0" smtClean="0">
                <a:solidFill>
                  <a:srgbClr val="002060"/>
                </a:solidFill>
                <a:latin typeface="Times New Roman"/>
              </a:rPr>
              <a:t>Разработчик: Колесникова Н.Д., воспитатель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17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i="1" u="sng" dirty="0">
                <a:solidFill>
                  <a:srgbClr val="C00000"/>
                </a:solidFill>
                <a:ea typeface="Calibri"/>
                <a:cs typeface="Times New Roman"/>
              </a:rPr>
              <a:t>II</a:t>
            </a:r>
            <a:r>
              <a:rPr lang="ru-RU" sz="2800" i="1" u="sng" dirty="0">
                <a:solidFill>
                  <a:srgbClr val="C00000"/>
                </a:solidFill>
                <a:ea typeface="Calibri"/>
                <a:cs typeface="Times New Roman"/>
              </a:rPr>
              <a:t> Этап (практический) </a:t>
            </a:r>
            <a:r>
              <a:rPr lang="ru-RU" sz="2800" dirty="0">
                <a:solidFill>
                  <a:srgbClr val="C00000"/>
                </a:solidFill>
                <a:ea typeface="Calibri"/>
                <a:cs typeface="Times New Roman"/>
              </a:rPr>
              <a:t> </a:t>
            </a:r>
            <a:r>
              <a:rPr lang="ru-RU" sz="2800" dirty="0">
                <a:ea typeface="Calibri"/>
                <a:cs typeface="Times New Roman"/>
              </a:rPr>
              <a:t>- Реализация запланированной работы с детьми, реализация запланированной работы с родителями. </a:t>
            </a:r>
            <a:endParaRPr lang="ru-RU" sz="2800" dirty="0"/>
          </a:p>
        </p:txBody>
      </p:sp>
      <p:pic>
        <p:nvPicPr>
          <p:cNvPr id="4" name="Объект 3" descr="F:\фото\IMG_2660.JPG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471" y="1911769"/>
            <a:ext cx="5557058" cy="3902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04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44824"/>
            <a:ext cx="8229600" cy="1786210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Физическое развитие</a:t>
            </a:r>
            <a:b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000" dirty="0">
                <a:solidFill>
                  <a:prstClr val="black"/>
                </a:solidFill>
              </a:rPr>
              <a:t>Разучивание подвижных игр «У медведя во бору», «Как у дедушки Трифона»; физкультминутки «Репка», «Теремок», «Курочка Ряба»; утренняя гимнастика «Петушок, петушок… », «Ладушки».</a:t>
            </a: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3600" dirty="0" smtClean="0">
                <a:ea typeface="Calibri"/>
                <a:cs typeface="Times New Roman"/>
              </a:rPr>
              <a:t/>
            </a:r>
            <a:br>
              <a:rPr lang="ru-RU" sz="3600" dirty="0" smtClean="0">
                <a:ea typeface="Calibri"/>
                <a:cs typeface="Times New Roman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7390695"/>
              </p:ext>
            </p:extLst>
          </p:nvPr>
        </p:nvGraphicFramePr>
        <p:xfrm>
          <a:off x="467544" y="2276872"/>
          <a:ext cx="8229600" cy="4453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7605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772400" cy="1470025"/>
          </a:xfrm>
        </p:spPr>
        <p:txBody>
          <a:bodyPr/>
          <a:lstStyle/>
          <a:p>
            <a:r>
              <a:rPr lang="ru-RU" alt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612408351"/>
              </p:ext>
            </p:extLst>
          </p:nvPr>
        </p:nvGraphicFramePr>
        <p:xfrm>
          <a:off x="539552" y="1412776"/>
          <a:ext cx="792088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702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844408" cy="1368152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роблема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28534305"/>
              </p:ext>
            </p:extLst>
          </p:nvPr>
        </p:nvGraphicFramePr>
        <p:xfrm>
          <a:off x="899592" y="1340768"/>
          <a:ext cx="756084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502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296144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Цель проекта:</a:t>
            </a:r>
            <a:r>
              <a:rPr lang="ru-RU" sz="3600" dirty="0">
                <a:solidFill>
                  <a:srgbClr val="FF0000"/>
                </a:solidFill>
                <a:ea typeface="Calibri"/>
                <a:cs typeface="Times New Roman"/>
              </a:rPr>
              <a:t/>
            </a:r>
            <a:br>
              <a:rPr lang="ru-RU" sz="3600" dirty="0">
                <a:solidFill>
                  <a:srgbClr val="FF0000"/>
                </a:solidFill>
                <a:ea typeface="Calibri"/>
                <a:cs typeface="Times New Roman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25631838"/>
              </p:ext>
            </p:extLst>
          </p:nvPr>
        </p:nvGraphicFramePr>
        <p:xfrm>
          <a:off x="971600" y="1196752"/>
          <a:ext cx="720080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753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864096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Задачи проекта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804432094"/>
              </p:ext>
            </p:extLst>
          </p:nvPr>
        </p:nvGraphicFramePr>
        <p:xfrm>
          <a:off x="539552" y="1412776"/>
          <a:ext cx="806489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300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91493298"/>
              </p:ext>
            </p:extLst>
          </p:nvPr>
        </p:nvGraphicFramePr>
        <p:xfrm>
          <a:off x="755576" y="548680"/>
          <a:ext cx="770485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615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Ожидаемые</a:t>
            </a:r>
            <a:r>
              <a:rPr lang="en-US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результаты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5801722"/>
              </p:ext>
            </p:extLst>
          </p:nvPr>
        </p:nvGraphicFramePr>
        <p:xfrm>
          <a:off x="457200" y="1340768"/>
          <a:ext cx="8229600" cy="478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452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5976664" cy="11430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1500"/>
              </a:spcBef>
              <a:spcAft>
                <a:spcPts val="1500"/>
              </a:spcAft>
            </a:pPr>
            <a:r>
              <a:rPr lang="ru-RU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Предполагаемый продукт проекта</a:t>
            </a:r>
            <a:r>
              <a:rPr lang="ru-RU" sz="3600" dirty="0">
                <a:solidFill>
                  <a:srgbClr val="FF0000"/>
                </a:solidFill>
                <a:ea typeface="Calibri"/>
                <a:cs typeface="Times New Roman"/>
              </a:rPr>
              <a:t/>
            </a:r>
            <a:br>
              <a:rPr lang="ru-RU" sz="3600" dirty="0">
                <a:solidFill>
                  <a:srgbClr val="FF0000"/>
                </a:solidFill>
                <a:ea typeface="Calibri"/>
                <a:cs typeface="Times New Roman"/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0317179"/>
              </p:ext>
            </p:extLst>
          </p:nvPr>
        </p:nvGraphicFramePr>
        <p:xfrm>
          <a:off x="457200" y="1268760"/>
          <a:ext cx="822960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074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500"/>
              </a:spcAft>
            </a:pPr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Этапы реализации проекта</a:t>
            </a:r>
            <a:r>
              <a:rPr lang="ru-RU" sz="3600" dirty="0">
                <a:solidFill>
                  <a:srgbClr val="C00000"/>
                </a:solidFill>
                <a:ea typeface="Calibri"/>
                <a:cs typeface="Times New Roman"/>
              </a:rPr>
              <a:t/>
            </a:r>
            <a:br>
              <a:rPr lang="ru-RU" sz="3600" dirty="0">
                <a:solidFill>
                  <a:srgbClr val="C00000"/>
                </a:solidFill>
                <a:ea typeface="Calibri"/>
                <a:cs typeface="Times New Roman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794288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973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4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54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453</Words>
  <Application>Microsoft Office PowerPoint</Application>
  <PresentationFormat>Экран (4:3)</PresentationFormat>
  <Paragraphs>38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Тема Office</vt:lpstr>
      <vt:lpstr>54</vt:lpstr>
      <vt:lpstr>1_54</vt:lpstr>
      <vt:lpstr>Муниципальное бюджетное дошкольное образовательное учреждение детский сад № 2</vt:lpstr>
      <vt:lpstr>Актуальность</vt:lpstr>
      <vt:lpstr>Проблема</vt:lpstr>
      <vt:lpstr>Цель проекта: </vt:lpstr>
      <vt:lpstr>Задачи проекта</vt:lpstr>
      <vt:lpstr>Презентация PowerPoint</vt:lpstr>
      <vt:lpstr>Ожидаемые результаты </vt:lpstr>
      <vt:lpstr>Предполагаемый продукт проекта </vt:lpstr>
      <vt:lpstr>Этапы реализации проекта </vt:lpstr>
      <vt:lpstr>II Этап (практический)  - Реализация запланированной работы с детьми, реализация запланированной работы с родителями. </vt:lpstr>
      <vt:lpstr>Физическое развитие Разучивание подвижных игр «У медведя во бору», «Как у дедушки Трифона»; физкультминутки «Репка», «Теремок», «Курочка Ряба»; утренняя гимнастика «Петушок, петушок… », «Ладушки».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№ 2</dc:title>
  <dc:creator>User</dc:creator>
  <cp:lastModifiedBy>User</cp:lastModifiedBy>
  <cp:revision>2</cp:revision>
  <dcterms:created xsi:type="dcterms:W3CDTF">2015-02-02T19:45:32Z</dcterms:created>
  <dcterms:modified xsi:type="dcterms:W3CDTF">2015-02-02T19:54:00Z</dcterms:modified>
</cp:coreProperties>
</file>