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8" autoAdjust="0"/>
    <p:restoredTop sz="94624" autoAdjust="0"/>
  </p:normalViewPr>
  <p:slideViewPr>
    <p:cSldViewPr>
      <p:cViewPr>
        <p:scale>
          <a:sx n="60" d="100"/>
          <a:sy n="60" d="100"/>
        </p:scale>
        <p:origin x="-2988" y="-10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53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E513-4C3F-4A91-A1ED-CD23D0723C7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9993-6D58-45DE-987B-B99D4A456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502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E513-4C3F-4A91-A1ED-CD23D0723C7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9993-6D58-45DE-987B-B99D4A456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764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E513-4C3F-4A91-A1ED-CD23D0723C7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9993-6D58-45DE-987B-B99D4A456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885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E513-4C3F-4A91-A1ED-CD23D0723C7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9993-6D58-45DE-987B-B99D4A456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401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E513-4C3F-4A91-A1ED-CD23D0723C7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9993-6D58-45DE-987B-B99D4A456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625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E513-4C3F-4A91-A1ED-CD23D0723C7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9993-6D58-45DE-987B-B99D4A456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906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E513-4C3F-4A91-A1ED-CD23D0723C7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9993-6D58-45DE-987B-B99D4A456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487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E513-4C3F-4A91-A1ED-CD23D0723C7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9993-6D58-45DE-987B-B99D4A456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639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E513-4C3F-4A91-A1ED-CD23D0723C7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9993-6D58-45DE-987B-B99D4A456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874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E513-4C3F-4A91-A1ED-CD23D0723C7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9993-6D58-45DE-987B-B99D4A456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318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E513-4C3F-4A91-A1ED-CD23D0723C7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9993-6D58-45DE-987B-B99D4A456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367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9E513-4C3F-4A91-A1ED-CD23D0723C7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D9993-6D58-45DE-987B-B99D4A4567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884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Закаливание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детей </a:t>
            </a:r>
            <a:r>
              <a:rPr lang="ru-RU" b="1" dirty="0">
                <a:solidFill>
                  <a:srgbClr val="FF0000"/>
                </a:solidFill>
              </a:rPr>
              <a:t>в детском </a:t>
            </a:r>
            <a:r>
              <a:rPr lang="ru-RU" b="1" dirty="0" smtClean="0">
                <a:solidFill>
                  <a:srgbClr val="FF0000"/>
                </a:solidFill>
              </a:rPr>
              <a:t>саду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92896"/>
            <a:ext cx="5328592" cy="3738424"/>
          </a:xfrm>
          <a:prstGeom prst="rect">
            <a:avLst/>
          </a:prstGeom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956987" y="4094542"/>
            <a:ext cx="3168352" cy="2160240"/>
          </a:xfrm>
        </p:spPr>
        <p:txBody>
          <a:bodyPr>
            <a:normAutofit/>
          </a:bodyPr>
          <a:lstStyle/>
          <a:p>
            <a:pPr algn="l"/>
            <a:r>
              <a:rPr lang="ru-RU" sz="2000" b="1" smtClean="0">
                <a:solidFill>
                  <a:srgbClr val="FF0000"/>
                </a:solidFill>
              </a:rPr>
              <a:t>Подготовила: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l"/>
            <a:r>
              <a:rPr lang="ru-RU" sz="2000" b="1" dirty="0" smtClean="0">
                <a:solidFill>
                  <a:srgbClr val="FF0000"/>
                </a:solidFill>
              </a:rPr>
              <a:t>Инструктор по физической культуре Бутова О.В.</a:t>
            </a:r>
          </a:p>
        </p:txBody>
      </p:sp>
    </p:spTree>
    <p:extLst>
      <p:ext uri="{BB962C8B-B14F-4D97-AF65-F5344CB8AC3E}">
        <p14:creationId xmlns="" xmlns:p14="http://schemas.microsoft.com/office/powerpoint/2010/main" val="219546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Рижский метод закаливания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122" name="Picture 2" descr="F:\DSC047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844824"/>
            <a:ext cx="3142584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3" name="Picture 3" descr="F:\DSC0475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63888" y="1916832"/>
            <a:ext cx="5364087" cy="35644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646898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Рижский метод закаливания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6146" name="Picture 2" descr="F:\DSC0475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628800"/>
            <a:ext cx="3807997" cy="2530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F:\DSC0476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340768"/>
            <a:ext cx="4226235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F:\DSC0476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39752" y="4149080"/>
            <a:ext cx="3859929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64689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Воздушные ванны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9"/>
            <a:ext cx="8064896" cy="4536504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/>
              <a:t>В отсутствии детей организуем сквозное проветривание групповой комнаты и спальни в соответствии с установленным графиком</a:t>
            </a:r>
            <a:r>
              <a:rPr lang="ru-RU" sz="7200" b="1" dirty="0" smtClean="0"/>
              <a:t>;</a:t>
            </a:r>
          </a:p>
          <a:p>
            <a:endParaRPr lang="ru-RU" sz="7200" b="1" dirty="0"/>
          </a:p>
          <a:p>
            <a:r>
              <a:rPr lang="ru-RU" sz="7200" b="1" dirty="0"/>
              <a:t>В присутствии детей организуем угловое проветривание групповой комнаты и спальни. При этом строго следим за тем, чтобы дети не находились в непосредственной близости к открытому окну</a:t>
            </a:r>
            <a:r>
              <a:rPr lang="ru-RU" sz="7200" b="1" dirty="0" smtClean="0"/>
              <a:t>;</a:t>
            </a:r>
          </a:p>
          <a:p>
            <a:endParaRPr lang="ru-RU" sz="7200" b="1" dirty="0"/>
          </a:p>
          <a:p>
            <a:r>
              <a:rPr lang="ru-RU" sz="7200" b="1" dirty="0"/>
              <a:t>Тщательно следим за тем, чтобы дети на протяжении всего дня находились в облегчённой одежде</a:t>
            </a:r>
            <a:r>
              <a:rPr lang="ru-RU" sz="7200" b="1" i="1" dirty="0"/>
              <a:t>(при температуре воздуха не ниже </a:t>
            </a:r>
            <a:r>
              <a:rPr lang="ru-RU" sz="7200" b="1" i="1" dirty="0" smtClean="0"/>
              <a:t>18-20 </a:t>
            </a:r>
            <a:r>
              <a:rPr lang="ru-RU" sz="7200" b="1" i="1" dirty="0"/>
              <a:t>С</a:t>
            </a:r>
            <a:r>
              <a:rPr lang="ru-RU" sz="7200" b="1" i="1" dirty="0" smtClean="0"/>
              <a:t>)</a:t>
            </a:r>
            <a:r>
              <a:rPr lang="ru-RU" sz="7200" b="1" dirty="0" smtClean="0"/>
              <a:t>;</a:t>
            </a:r>
          </a:p>
          <a:p>
            <a:endParaRPr lang="ru-RU" sz="7200" b="1" dirty="0"/>
          </a:p>
          <a:p>
            <a:r>
              <a:rPr lang="ru-RU" sz="7200" b="1" dirty="0"/>
              <a:t>Проводим утреннюю гимнастику в хорошо проветренной группе и в соответствующей одежде </a:t>
            </a:r>
            <a:r>
              <a:rPr lang="ru-RU" sz="7200" b="1" i="1" dirty="0"/>
              <a:t>(х/б носки, облегчённая одежда</a:t>
            </a:r>
            <a:r>
              <a:rPr lang="ru-RU" sz="7200" b="1" i="1" dirty="0" smtClean="0"/>
              <a:t>)</a:t>
            </a:r>
            <a:r>
              <a:rPr lang="ru-RU" sz="7200" b="1" dirty="0" smtClean="0"/>
              <a:t>;</a:t>
            </a:r>
          </a:p>
          <a:p>
            <a:endParaRPr lang="ru-RU" sz="7200" b="1" dirty="0"/>
          </a:p>
          <a:p>
            <a:r>
              <a:rPr lang="ru-RU" sz="7200" b="1" dirty="0"/>
              <a:t>Организуем дневной сон без маек, если температура в спальне составляет </a:t>
            </a:r>
            <a:r>
              <a:rPr lang="ru-RU" sz="7200" b="1" dirty="0" smtClean="0"/>
              <a:t>18 </a:t>
            </a:r>
            <a:r>
              <a:rPr lang="ru-RU" sz="7200" b="1" dirty="0"/>
              <a:t>С и выше. Температура под одеялом достигает </a:t>
            </a:r>
            <a:r>
              <a:rPr lang="ru-RU" sz="7200" b="1" dirty="0" smtClean="0"/>
              <a:t>38-39 </a:t>
            </a:r>
            <a:r>
              <a:rPr lang="ru-RU" sz="7200" b="1" dirty="0"/>
              <a:t>С. </a:t>
            </a:r>
            <a:r>
              <a:rPr lang="ru-RU" sz="7200" b="1" dirty="0" smtClean="0"/>
              <a:t>Проснувшись</a:t>
            </a:r>
            <a:r>
              <a:rPr lang="ru-RU" sz="7200" b="1" dirty="0"/>
              <a:t>, ребёнок получает контрастную ванну с разницей в </a:t>
            </a:r>
            <a:r>
              <a:rPr lang="ru-RU" sz="7200" b="1" dirty="0" smtClean="0"/>
              <a:t>18-20 </a:t>
            </a:r>
            <a:r>
              <a:rPr lang="ru-RU" sz="7200" b="1" dirty="0"/>
              <a:t>С. Это отличный тренинг для </a:t>
            </a:r>
            <a:r>
              <a:rPr lang="ru-RU" sz="7200" b="1" dirty="0" err="1"/>
              <a:t>терморегуляционного</a:t>
            </a:r>
            <a:r>
              <a:rPr lang="ru-RU" sz="7200" b="1" dirty="0"/>
              <a:t> аппарата</a:t>
            </a:r>
            <a:r>
              <a:rPr lang="ru-RU" sz="7200" b="1" dirty="0" smtClean="0"/>
              <a:t>;</a:t>
            </a:r>
          </a:p>
          <a:p>
            <a:endParaRPr lang="ru-RU" sz="7200" b="1" dirty="0"/>
          </a:p>
          <a:p>
            <a:r>
              <a:rPr lang="ru-RU" sz="7200" b="1" dirty="0"/>
              <a:t>В течение дня неоднократно предлагаем детям походить босиком по покрытому и непокрытому полу.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873443" y="1412776"/>
            <a:ext cx="4186808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8787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Утренняя гимнастика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5256584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500" dirty="0" smtClean="0"/>
              <a:t>	</a:t>
            </a:r>
            <a:endParaRPr lang="ru-RU" sz="1500" dirty="0"/>
          </a:p>
        </p:txBody>
      </p:sp>
      <p:pic>
        <p:nvPicPr>
          <p:cNvPr id="1026" name="Picture 2" descr="F:\ФИТБОЛ\Фото, фитбол\DSC0439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340768"/>
            <a:ext cx="3596714" cy="23899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F:\ФИТБОЛ\Фото, фитбол\DSC0437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48" y="3500438"/>
            <a:ext cx="4680365" cy="31100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D:\ОЛЯ\Анимашки спорт, спортивные анимашки, анимашки спортсменов   Smayli.ru_files\3242438-2a78cdb7861e2d0c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4942" y="1214422"/>
            <a:ext cx="3071834" cy="21481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D:\ОЛЯ\Анимашки спорт, спортивные анимашки, анимашки спортсменов   Smayli.ru_files\1725383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596" y="3929066"/>
            <a:ext cx="3547942" cy="26740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47981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Водные процедуры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rgbClr val="0070C0"/>
                </a:solidFill>
              </a:rPr>
              <a:t>Организуем ходьбу босиком по мокрой солевой дорожке, ребристой доске после дневного сна;</a:t>
            </a:r>
          </a:p>
          <a:p>
            <a:pPr algn="just"/>
            <a:r>
              <a:rPr lang="ru-RU" dirty="0">
                <a:solidFill>
                  <a:srgbClr val="0070C0"/>
                </a:solidFill>
              </a:rPr>
              <a:t>Обучаем детей обширному умыванию прохладной водой: мытьё рук до локтя, растирание мокрой ладошкой груди и шеи. По окончании водной процедуры каждый ребёнок самостоятельно вытирается махровой салфеткой или полотенцем;</a:t>
            </a:r>
          </a:p>
          <a:p>
            <a:pPr algn="just"/>
            <a:r>
              <a:rPr lang="ru-RU" dirty="0">
                <a:solidFill>
                  <a:srgbClr val="0070C0"/>
                </a:solidFill>
              </a:rPr>
              <a:t>Организуем полоскание рта и горла водой после каждого приёма пищи, постепенно снижая температуру воды на </a:t>
            </a:r>
            <a:r>
              <a:rPr lang="ru-RU" dirty="0" smtClean="0">
                <a:solidFill>
                  <a:srgbClr val="0070C0"/>
                </a:solidFill>
              </a:rPr>
              <a:t>1С</a:t>
            </a:r>
            <a:r>
              <a:rPr lang="ru-RU" dirty="0">
                <a:solidFill>
                  <a:srgbClr val="0070C0"/>
                </a:solidFill>
              </a:rPr>
              <a:t>, доводя до </a:t>
            </a:r>
            <a:r>
              <a:rPr lang="ru-RU" dirty="0" smtClean="0">
                <a:solidFill>
                  <a:srgbClr val="0070C0"/>
                </a:solidFill>
              </a:rPr>
              <a:t>18С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916832"/>
            <a:ext cx="2736304" cy="3737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611567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Полоскание горла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5194920" cy="4709120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>
                <a:solidFill>
                  <a:srgbClr val="7030A0"/>
                </a:solidFill>
              </a:rPr>
              <a:t>Это и очень важная гигиеническая процедура, и профилактическая, и лечебная </a:t>
            </a:r>
            <a:r>
              <a:rPr lang="ru-RU" sz="1600" b="1" dirty="0" smtClean="0">
                <a:solidFill>
                  <a:srgbClr val="7030A0"/>
                </a:solidFill>
              </a:rPr>
              <a:t>процедура.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Полоскание горла ребенка. Показаниями для профилактических и лечебных полосканий горла являются: фарингиты, ларингиты, тонзиллит острый (ангина), тонзиллит хронический и т.п. С профилактической целью можно полоскать горло три-четыре раза в течение дня; с лечебной же целью горло полощут и десять, и пятнадцать раз в день. После полоскания не следует есть или пить в течение 20-30 минут; это время необходимо для того, чтобы используемое при процедуре средство успело подействовать.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Если маленький ребенок еще не освоил процедуру полоскания горла, ему в этом деле нужно помочь; лучший способ научить - показать, как полоскания делать; дети во всем стремятся подражать взрослым, вот это стремление и нужно использовать...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7" y="1988840"/>
            <a:ext cx="3188677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74961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Организация сна детей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708921"/>
            <a:ext cx="2952328" cy="244827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2050" name="Picture 2" descr="F:\DSC0473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1397998"/>
            <a:ext cx="4248472" cy="282308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1" name="Picture 3" descr="F:\DSC047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3573016"/>
            <a:ext cx="4464496" cy="29666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3539658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116632"/>
            <a:ext cx="8229600" cy="1143000"/>
          </a:xfrm>
        </p:spPr>
        <p:txBody>
          <a:bodyPr/>
          <a:lstStyle/>
          <a:p>
            <a:r>
              <a:rPr lang="ru-RU" b="1" dirty="0"/>
              <a:t>Организация детей на прогулку</a:t>
            </a:r>
            <a:endParaRPr lang="ru-RU" dirty="0"/>
          </a:p>
        </p:txBody>
      </p:sp>
      <p:pic>
        <p:nvPicPr>
          <p:cNvPr id="1026" name="Picture 2" descr="G:\DSC038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1142984"/>
            <a:ext cx="2795187" cy="1857388"/>
          </a:xfrm>
          <a:prstGeom prst="rect">
            <a:avLst/>
          </a:prstGeom>
          <a:noFill/>
        </p:spPr>
      </p:pic>
      <p:pic>
        <p:nvPicPr>
          <p:cNvPr id="1027" name="Picture 3" descr="G:\DSC0381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1670" y="3214686"/>
            <a:ext cx="5160132" cy="3429024"/>
          </a:xfrm>
          <a:prstGeom prst="rect">
            <a:avLst/>
          </a:prstGeom>
          <a:noFill/>
        </p:spPr>
      </p:pic>
      <p:pic>
        <p:nvPicPr>
          <p:cNvPr id="1028" name="Picture 4" descr="G:\DSC0381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90" y="1142984"/>
            <a:ext cx="2902574" cy="1928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00290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Рижский метод закаливания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074" name="Picture 2" descr="F:\DSC047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1556792"/>
            <a:ext cx="6811131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646898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Рижский метод закаливания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098" name="Picture 2" descr="F:\DSC047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1484784"/>
            <a:ext cx="3402355" cy="2260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F:\DSC0474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1484784"/>
            <a:ext cx="4138540" cy="2750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F:\DSC0475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3933056"/>
            <a:ext cx="4076659" cy="2708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F:\DSC0475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4048" y="4437112"/>
            <a:ext cx="3203848" cy="21289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6468984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221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Закаливание  детей в детском саду</vt:lpstr>
      <vt:lpstr>Воздушные ванны</vt:lpstr>
      <vt:lpstr>Утренняя гимнастика</vt:lpstr>
      <vt:lpstr>Водные процедуры</vt:lpstr>
      <vt:lpstr>Полоскание горла</vt:lpstr>
      <vt:lpstr>Организация сна детей</vt:lpstr>
      <vt:lpstr>Организация детей на прогулку</vt:lpstr>
      <vt:lpstr>Рижский метод закаливания</vt:lpstr>
      <vt:lpstr>Рижский метод закаливания</vt:lpstr>
      <vt:lpstr>Рижский метод закаливания</vt:lpstr>
      <vt:lpstr>Рижский метод закаливания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Закаливание детей в детском саду.</dc:title>
  <dc:creator>Comp</dc:creator>
  <cp:lastModifiedBy>BUTOV</cp:lastModifiedBy>
  <cp:revision>26</cp:revision>
  <dcterms:created xsi:type="dcterms:W3CDTF">2013-03-20T17:02:07Z</dcterms:created>
  <dcterms:modified xsi:type="dcterms:W3CDTF">2015-02-02T15:42:12Z</dcterms:modified>
</cp:coreProperties>
</file>