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7DFBA-548E-483A-9CFC-27DEA24B7FB1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12EFF-3F61-450D-8F24-1D60FC85C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7F4C96-3B6F-44DD-9596-91D79DF26A73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56AF71-BD5E-4B8E-971C-E6D058375A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648004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Коррекционные цели</a:t>
            </a:r>
            <a:r>
              <a:rPr lang="ru-RU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 их формулировки</a:t>
            </a:r>
            <a:br>
              <a:rPr lang="ru-RU" sz="4000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2200" dirty="0" smtClean="0">
                <a:effectLst/>
              </a:rPr>
              <a:t>(как ставить цели и подбирать задание</a:t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 по ее реализации).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6480048" cy="1752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Подготовила: </a:t>
            </a:r>
          </a:p>
          <a:p>
            <a:r>
              <a:rPr lang="ru-RU" b="1" dirty="0" smtClean="0"/>
              <a:t>Учитель-дефектолог  МБДОУ «ДСКВ № 110» г. Братска</a:t>
            </a:r>
          </a:p>
          <a:p>
            <a:r>
              <a:rPr lang="ru-RU" b="1" dirty="0" smtClean="0"/>
              <a:t>Подгорных М.В.</a:t>
            </a:r>
          </a:p>
          <a:p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Январь, 2015г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Группа 43"/>
          <p:cNvGrpSpPr/>
          <p:nvPr/>
        </p:nvGrpSpPr>
        <p:grpSpPr>
          <a:xfrm>
            <a:off x="467544" y="1124744"/>
            <a:ext cx="8136904" cy="4248472"/>
            <a:chOff x="395536" y="836712"/>
            <a:chExt cx="8136904" cy="424847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043608" y="2348880"/>
              <a:ext cx="1944216" cy="9361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500" b="1" dirty="0" smtClean="0"/>
                <a:t>ЧТО?</a:t>
              </a:r>
              <a:endParaRPr lang="ru-RU" sz="2500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19872" y="2348880"/>
              <a:ext cx="1944216" cy="9361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500" b="1" dirty="0" smtClean="0"/>
            </a:p>
            <a:p>
              <a:pPr algn="ctr"/>
              <a:r>
                <a:rPr lang="ru-RU" sz="2500" b="1" dirty="0" smtClean="0"/>
                <a:t>КАКИЕ?</a:t>
              </a:r>
            </a:p>
            <a:p>
              <a:pPr algn="ctr"/>
              <a:endParaRPr lang="ru-RU" sz="2500" b="1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796136" y="2348880"/>
              <a:ext cx="1944216" cy="9361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500" b="1" dirty="0" smtClean="0"/>
                <a:t>КАК?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67744" y="836712"/>
              <a:ext cx="4248472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2500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Коррекционные занятия</a:t>
              </a:r>
              <a:endParaRPr lang="ru-RU" sz="2500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95536" y="4005064"/>
              <a:ext cx="1872208" cy="10801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ЦЕЛИ</a:t>
              </a:r>
            </a:p>
            <a:p>
              <a:pPr algn="ctr"/>
              <a:r>
                <a:rPr lang="ru-RU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или</a:t>
              </a:r>
            </a:p>
            <a:p>
              <a:pPr algn="ctr"/>
              <a:r>
                <a:rPr lang="ru-RU" b="1" dirty="0" smtClean="0"/>
                <a:t>ЗАДАЧИ?</a:t>
              </a:r>
              <a:endParaRPr lang="ru-RU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71800" y="4005064"/>
              <a:ext cx="2808312" cy="10801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ОБУЧАЮЩИЕ,</a:t>
              </a:r>
            </a:p>
            <a:p>
              <a:pPr algn="ctr"/>
              <a:r>
                <a:rPr lang="ru-RU" b="1" dirty="0" smtClean="0"/>
                <a:t>КОРРЕКЦИОННО-РАЗВИВАЮЩИЕ,</a:t>
              </a:r>
            </a:p>
            <a:p>
              <a:pPr algn="ctr"/>
              <a:r>
                <a:rPr lang="ru-RU" b="1" dirty="0" smtClean="0"/>
                <a:t>ВОСПИТАТЕЛЬНЫЕ</a:t>
              </a:r>
              <a:endParaRPr lang="ru-RU" b="1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012160" y="4005064"/>
              <a:ext cx="2520280" cy="10801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СПОСОБ</a:t>
              </a:r>
            </a:p>
            <a:p>
              <a:pPr algn="ctr"/>
              <a:r>
                <a:rPr lang="ru-RU" b="1" dirty="0" smtClean="0"/>
                <a:t>ФОРМУЛИРОВАНИЯ</a:t>
              </a:r>
              <a:endParaRPr lang="ru-RU" b="1" dirty="0"/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flipH="1">
              <a:off x="2483768" y="1628800"/>
              <a:ext cx="115212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10" idx="2"/>
              <a:endCxn id="8" idx="0"/>
            </p:cNvCxnSpPr>
            <p:nvPr/>
          </p:nvCxnSpPr>
          <p:spPr>
            <a:xfrm>
              <a:off x="4391980" y="1628800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5148064" y="1628800"/>
              <a:ext cx="136815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7" idx="2"/>
              <a:endCxn id="11" idx="0"/>
            </p:cNvCxnSpPr>
            <p:nvPr/>
          </p:nvCxnSpPr>
          <p:spPr>
            <a:xfrm flipH="1">
              <a:off x="1331640" y="3284984"/>
              <a:ext cx="684076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4427984" y="3284984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>
              <a:endCxn id="13" idx="0"/>
            </p:cNvCxnSpPr>
            <p:nvPr/>
          </p:nvCxnSpPr>
          <p:spPr>
            <a:xfrm>
              <a:off x="6804248" y="3284984"/>
              <a:ext cx="46805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908720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СПОСОБЫ ВЫРАЖЕНИЯ ЗАДАЧ КОРРЕКЦИОННОГО ЗАНЯТИЯ</a:t>
            </a:r>
            <a:endParaRPr lang="ru-RU" sz="3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492896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Через изучаемое содержание</a:t>
            </a:r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 smtClean="0"/>
              <a:t>Через деятельность педагога</a:t>
            </a:r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 smtClean="0"/>
              <a:t>Через внутренние процессы в развитии дошкольников.</a:t>
            </a:r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 algn="just">
              <a:buAutoNum type="arabicPeriod"/>
            </a:pPr>
            <a:r>
              <a:rPr lang="ru-RU" sz="2000" dirty="0" smtClean="0"/>
              <a:t>Через указание на объекты коррекционно-педагогического воздействия.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55249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ru-RU" sz="3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Через изучаемое содержание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F0"/>
                </a:solidFill>
              </a:rPr>
              <a:t>«Изучить…»   «Познакомиться…»   «Закрепить темы…»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420888"/>
            <a:ext cx="6984776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При формулировке таких задач остается неясным: какой объем умений, на каком уровне, путем воздействия каких компенсаторных механизмов, с какой мерой самостоятельности должны освоить дошкольники  при работе с тем или иным материалом.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08518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Вывод: данный способ формулирования нецелесообразен, т.к. задача не является конкретной.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54445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ru-RU" sz="3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Через деятельность педагога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00808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F0"/>
                </a:solidFill>
              </a:rPr>
              <a:t>«Рассказать о…»   «Дать понятие о…»   «Познакомить с…»</a:t>
            </a:r>
          </a:p>
          <a:p>
            <a:pPr algn="just"/>
            <a:r>
              <a:rPr lang="ru-RU" dirty="0" smtClean="0">
                <a:solidFill>
                  <a:srgbClr val="00B0F0"/>
                </a:solidFill>
              </a:rPr>
              <a:t>«Показать…»   «Научить…»  «Упражнять…»  «Обобщить…»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708920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Если задачи формулируются таким способом, то это сосредотачивает педагога на его собственной деятельности, а не на реальных результатах коррекции недостатков развития детей.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293096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Вывод: Формулировка задачи через деятельность педагога – это формальный способ постановки задачи, поскольку она не ориентирована на ребенка.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5886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3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Через внутренние процессы в развитии дошкольников.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B0F0"/>
                </a:solidFill>
              </a:rPr>
              <a:t>«Развивать мышление»  «Развивать речь»  «Развивать пространственную ориентировку»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708920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Задача, во-первых, не является </a:t>
            </a:r>
            <a:r>
              <a:rPr lang="ru-RU" sz="2000" dirty="0" err="1" smtClean="0"/>
              <a:t>диагностичной</a:t>
            </a:r>
            <a:r>
              <a:rPr lang="ru-RU" sz="2000" dirty="0" smtClean="0"/>
              <a:t>, т.к. внутрь психических процессов проникнуть невозможно, и, следовательно оценить, например, развилась речь в какой-то мере или нет.</a:t>
            </a:r>
          </a:p>
          <a:p>
            <a:pPr algn="just"/>
            <a:r>
              <a:rPr lang="ru-RU" sz="2000" dirty="0" smtClean="0"/>
              <a:t>Во-вторых, формулировка неконкретна, не способствует целенаправленности педагога и детей на предстоящем занятии.</a:t>
            </a:r>
          </a:p>
          <a:p>
            <a:pPr algn="just"/>
            <a:r>
              <a:rPr lang="ru-RU" sz="2000" dirty="0" smtClean="0"/>
              <a:t>В-третьих, формулировка ко многому обязывает.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544522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Вывод: Задача неконкретна, неконструктивна, </a:t>
            </a:r>
            <a:r>
              <a:rPr lang="ru-RU" dirty="0" err="1" smtClean="0"/>
              <a:t>недиагностична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3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Через указание на объекты коррекционно-педагогического воздействия.</a:t>
            </a:r>
            <a:endParaRPr lang="ru-RU" sz="3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Это планируемые познавательные достижения, опознаваемые в действиях (умениях) детей (через внешне выраженную деятельность учащихся: «формировать (развивать, совершенствовать) умение …».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35699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Особенности: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ориентированы на детей.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Конкретны и </a:t>
            </a:r>
            <a:r>
              <a:rPr lang="ru-RU" dirty="0" err="1" smtClean="0"/>
              <a:t>диагностичны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Конструктивны.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941168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Итак, постановка коррекционно-развивающих задач к занятию играет главную роль в определении содержания, подборе методов и приемов коррекционно-педагогической работы.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4664"/>
            <a:ext cx="6120680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АЛГОРИТМ ФОРМУЛИРОВАНИЯ КОРРЕКЦИОННО-РАЗВИВАЮЩЕЙ ЗАДАЧИ.</a:t>
            </a: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04864"/>
            <a:ext cx="4608512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1. «Над чем я буду работать на данном занятии?»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Форма глагольного существительного «формирование…»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2204864"/>
            <a:ext cx="3744416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2. Должно быть указание на действие, умение, способ деятельности, который планируется формировать у детей.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077072"/>
            <a:ext cx="4608512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3. Формировать умение что делать?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Глаголы: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Выделять, называть, обозначать, соотносить, подбирать, различать, отличать, описывать, объяснять, формулировать, анализировать, классифицировать, осуществлять самоконтроль, ставить, составлять.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4077072"/>
            <a:ext cx="3888432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 часть.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 этой части может содержаться указание на: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Уровень самостоятельности ребенка.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Способ деятельности.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Используемый прием.</a:t>
            </a:r>
          </a:p>
          <a:p>
            <a:pPr marL="342900" indent="-342900" algn="just"/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Планирование – важнейший аспект деятельности педагогов.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Оно отражает понимание сути предстоящей деятельности, ее направленности и содержания. Грамотно реализуемое, продуктивное, индивидуально ориентированное планирование можно рассматривать как один из факторов повышения качества коррекционно-педагогической деятельности педагогов.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4509120"/>
            <a:ext cx="6840760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Качественное осуществление коррекционной работы способствует улучшению показателей способностей детей к обучению в школе и, следовательно, повышению качества их образования.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109</TotalTime>
  <Words>516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Коррекционные цели и их формулировки (как ставить цели и подбирать задание  по ее реализации).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Коррекционные цели и их формулировки (как ставить цели и подбирать задание  по ее реализации).</dc:title>
  <dc:creator>User</dc:creator>
  <cp:lastModifiedBy>User</cp:lastModifiedBy>
  <cp:revision>2</cp:revision>
  <dcterms:created xsi:type="dcterms:W3CDTF">2015-01-26T20:52:29Z</dcterms:created>
  <dcterms:modified xsi:type="dcterms:W3CDTF">2015-01-26T22:45:30Z</dcterms:modified>
</cp:coreProperties>
</file>