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57" r:id="rId3"/>
    <p:sldId id="258" r:id="rId4"/>
    <p:sldId id="260" r:id="rId5"/>
    <p:sldId id="267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8" y="332656"/>
            <a:ext cx="8863803" cy="590465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13176"/>
            <a:ext cx="4104456" cy="1104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</a:rPr>
              <a:t>Подготовила</a:t>
            </a:r>
            <a:r>
              <a:rPr lang="ru-RU" sz="2200" b="1" smtClean="0">
                <a:solidFill>
                  <a:schemeClr val="bg1"/>
                </a:solidFill>
              </a:rPr>
              <a:t>: </a:t>
            </a:r>
            <a:r>
              <a:rPr lang="ru-RU" sz="2200" b="1" smtClean="0">
                <a:solidFill>
                  <a:schemeClr val="bg1"/>
                </a:solidFill>
              </a:rPr>
              <a:t>учитель-логопед МАОУ НШ-ДС №72</a:t>
            </a:r>
            <a:endParaRPr lang="ru-RU" sz="2200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Тюрина Е В</a:t>
            </a:r>
            <a:endParaRPr lang="ru-RU" sz="22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999" y="2204864"/>
            <a:ext cx="7128792" cy="120032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39700" prst="cross"/>
          </a:sp3d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Индивидуальное обследование звукопроизношения</a:t>
            </a:r>
            <a:endParaRPr lang="ru-RU" sz="360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54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1640" y="764704"/>
            <a:ext cx="59693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99795" y="3933056"/>
            <a:ext cx="7024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Ль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94" y="1732630"/>
            <a:ext cx="2069804" cy="155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48" y="173263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86" y="1583914"/>
            <a:ext cx="1265866" cy="172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10" y="4547054"/>
            <a:ext cx="2473987" cy="15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4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268760"/>
            <a:ext cx="63766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Х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1268760"/>
            <a:ext cx="57922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1268760"/>
            <a:ext cx="5664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50" y="2423810"/>
            <a:ext cx="1783750" cy="21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50" y="2634277"/>
            <a:ext cx="2567884" cy="171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2733280"/>
            <a:ext cx="1805813" cy="151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0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3729" y="496007"/>
            <a:ext cx="53199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3729" y="4033687"/>
            <a:ext cx="6559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err="1" smtClean="0"/>
              <a:t>Сь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88" y="1604462"/>
            <a:ext cx="2004807" cy="1773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07" y="1624456"/>
            <a:ext cx="1864759" cy="179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663564"/>
            <a:ext cx="2194283" cy="1714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70220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5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9106" y="548680"/>
            <a:ext cx="57801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7595" y="4128054"/>
            <a:ext cx="63511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err="1" smtClean="0"/>
              <a:t>Зь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95" y="1569501"/>
            <a:ext cx="1664304" cy="1664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4454631"/>
            <a:ext cx="2367708" cy="1578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396927"/>
            <a:ext cx="2358883" cy="1769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96927"/>
            <a:ext cx="1368152" cy="17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2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1398197"/>
            <a:ext cx="1605631" cy="1922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13382"/>
            <a:ext cx="1849086" cy="1849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774" y="513546"/>
            <a:ext cx="578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Ц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4" y="1471158"/>
            <a:ext cx="2465390" cy="18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93" y="1471158"/>
            <a:ext cx="1849042" cy="18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40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3943" y="616446"/>
            <a:ext cx="595770" cy="6694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Ч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09" y="1602856"/>
            <a:ext cx="2126573" cy="16110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26" y="1426552"/>
            <a:ext cx="1517360" cy="176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2856"/>
            <a:ext cx="2239312" cy="15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95" y="3861048"/>
            <a:ext cx="1584963" cy="237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8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3838" y="604817"/>
            <a:ext cx="72008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Ш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38" y="1539527"/>
            <a:ext cx="1870810" cy="203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2457"/>
            <a:ext cx="2361092" cy="17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98" y="1692457"/>
            <a:ext cx="2558307" cy="16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39" y="4365104"/>
            <a:ext cx="2289043" cy="171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52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31" y="1441869"/>
            <a:ext cx="1658120" cy="1658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799" y="559394"/>
            <a:ext cx="6918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Ж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51784"/>
            <a:ext cx="2461319" cy="16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55251"/>
            <a:ext cx="1227382" cy="184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94" y="3979876"/>
            <a:ext cx="3440395" cy="19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8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2498" y="660716"/>
            <a:ext cx="79041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Щ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27" y="4221088"/>
            <a:ext cx="2525477" cy="16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1638"/>
            <a:ext cx="2256092" cy="168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28287"/>
            <a:ext cx="1944216" cy="165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54" y="1728287"/>
            <a:ext cx="2209336" cy="165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12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431361"/>
            <a:ext cx="5760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60633" y="3825976"/>
            <a:ext cx="6575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err="1" smtClean="0"/>
              <a:t>Рь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9279"/>
            <a:ext cx="2857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1801172" cy="158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59"/>
            <a:ext cx="2055526" cy="15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95" y="4149141"/>
            <a:ext cx="2601469" cy="204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9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1760</TotalTime>
  <Words>29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ASUS</cp:lastModifiedBy>
  <cp:revision>34</cp:revision>
  <dcterms:created xsi:type="dcterms:W3CDTF">2013-10-26T14:43:34Z</dcterms:created>
  <dcterms:modified xsi:type="dcterms:W3CDTF">2014-10-15T20:02:43Z</dcterms:modified>
</cp:coreProperties>
</file>