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58" r:id="rId5"/>
    <p:sldId id="264" r:id="rId6"/>
    <p:sldId id="265" r:id="rId7"/>
    <p:sldId id="266" r:id="rId8"/>
    <p:sldId id="267" r:id="rId9"/>
    <p:sldId id="260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97F9C-F689-4470-8E1F-7ED13960BC6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79BDAD-1431-4B00-A5D3-948AA7941135}">
      <dgm:prSet phldrT="[Текст]"/>
      <dgm:spPr/>
      <dgm:t>
        <a:bodyPr/>
        <a:lstStyle/>
        <a:p>
          <a:r>
            <a:rPr lang="ru-RU" dirty="0" smtClean="0"/>
            <a:t>Вид проекта</a:t>
          </a:r>
          <a:endParaRPr lang="ru-RU" dirty="0"/>
        </a:p>
      </dgm:t>
    </dgm:pt>
    <dgm:pt modelId="{1FBECCB3-B4DA-48CA-AB74-B849C1D6ABDF}" type="parTrans" cxnId="{27B8CB23-76D5-43C6-882A-AF773963CE62}">
      <dgm:prSet/>
      <dgm:spPr/>
      <dgm:t>
        <a:bodyPr/>
        <a:lstStyle/>
        <a:p>
          <a:endParaRPr lang="ru-RU"/>
        </a:p>
      </dgm:t>
    </dgm:pt>
    <dgm:pt modelId="{AB6EFB2F-5D03-4192-B11D-E78EB630543A}" type="sibTrans" cxnId="{27B8CB23-76D5-43C6-882A-AF773963CE62}">
      <dgm:prSet/>
      <dgm:spPr/>
      <dgm:t>
        <a:bodyPr/>
        <a:lstStyle/>
        <a:p>
          <a:endParaRPr lang="ru-RU"/>
        </a:p>
      </dgm:t>
    </dgm:pt>
    <dgm:pt modelId="{C19BC8A2-6782-4519-985C-0E0C6DA86EAE}">
      <dgm:prSet phldrT="[Текст]"/>
      <dgm:spPr/>
      <dgm:t>
        <a:bodyPr/>
        <a:lstStyle/>
        <a:p>
          <a:r>
            <a:rPr lang="ru-RU" dirty="0" smtClean="0"/>
            <a:t>Индивидуальный, краткосрочный</a:t>
          </a:r>
          <a:endParaRPr lang="ru-RU" dirty="0"/>
        </a:p>
      </dgm:t>
    </dgm:pt>
    <dgm:pt modelId="{9C7570D6-0F5D-45FA-9CC1-54225012A46D}" type="parTrans" cxnId="{95B8339A-A071-444E-AD82-15951EC7B06F}">
      <dgm:prSet/>
      <dgm:spPr/>
      <dgm:t>
        <a:bodyPr/>
        <a:lstStyle/>
        <a:p>
          <a:endParaRPr lang="ru-RU"/>
        </a:p>
      </dgm:t>
    </dgm:pt>
    <dgm:pt modelId="{71E9D603-44A4-4EA0-B35B-EED68E6A45CC}" type="sibTrans" cxnId="{95B8339A-A071-444E-AD82-15951EC7B06F}">
      <dgm:prSet/>
      <dgm:spPr/>
      <dgm:t>
        <a:bodyPr/>
        <a:lstStyle/>
        <a:p>
          <a:endParaRPr lang="ru-RU"/>
        </a:p>
      </dgm:t>
    </dgm:pt>
    <dgm:pt modelId="{B72ED24F-D498-42D2-9D98-F602DE676EEC}">
      <dgm:prSet phldrT="[Текст]"/>
      <dgm:spPr/>
      <dgm:t>
        <a:bodyPr/>
        <a:lstStyle/>
        <a:p>
          <a:r>
            <a:rPr lang="ru-RU" dirty="0" smtClean="0"/>
            <a:t>участники</a:t>
          </a:r>
          <a:endParaRPr lang="ru-RU" dirty="0"/>
        </a:p>
      </dgm:t>
    </dgm:pt>
    <dgm:pt modelId="{D32279D7-72C1-4C46-94A0-1333E3299316}" type="parTrans" cxnId="{871F3B80-D5E1-40B1-9C8D-8C288F3BA4F2}">
      <dgm:prSet/>
      <dgm:spPr/>
      <dgm:t>
        <a:bodyPr/>
        <a:lstStyle/>
        <a:p>
          <a:endParaRPr lang="ru-RU"/>
        </a:p>
      </dgm:t>
    </dgm:pt>
    <dgm:pt modelId="{133BA5F5-2A62-4B90-8549-184F99F78DD6}" type="sibTrans" cxnId="{871F3B80-D5E1-40B1-9C8D-8C288F3BA4F2}">
      <dgm:prSet/>
      <dgm:spPr/>
      <dgm:t>
        <a:bodyPr/>
        <a:lstStyle/>
        <a:p>
          <a:endParaRPr lang="ru-RU"/>
        </a:p>
      </dgm:t>
    </dgm:pt>
    <dgm:pt modelId="{2AAACF7B-CA1B-4BDA-A7AF-D45E64183AF9}">
      <dgm:prSet phldrT="[Текст]"/>
      <dgm:spPr/>
      <dgm:t>
        <a:bodyPr/>
        <a:lstStyle/>
        <a:p>
          <a:r>
            <a:rPr lang="ru-RU" dirty="0" smtClean="0"/>
            <a:t>Дети (по желанию)</a:t>
          </a:r>
          <a:endParaRPr lang="ru-RU" dirty="0"/>
        </a:p>
      </dgm:t>
    </dgm:pt>
    <dgm:pt modelId="{299C4D8D-E794-4B5D-89FD-01733F05DA26}" type="parTrans" cxnId="{1DAA45FD-DC85-4F21-8D89-224A849473EF}">
      <dgm:prSet/>
      <dgm:spPr/>
      <dgm:t>
        <a:bodyPr/>
        <a:lstStyle/>
        <a:p>
          <a:endParaRPr lang="ru-RU"/>
        </a:p>
      </dgm:t>
    </dgm:pt>
    <dgm:pt modelId="{AFF1380D-ABEB-42CC-9423-5532D65BD4E4}" type="sibTrans" cxnId="{1DAA45FD-DC85-4F21-8D89-224A849473EF}">
      <dgm:prSet/>
      <dgm:spPr/>
      <dgm:t>
        <a:bodyPr/>
        <a:lstStyle/>
        <a:p>
          <a:endParaRPr lang="ru-RU"/>
        </a:p>
      </dgm:t>
    </dgm:pt>
    <dgm:pt modelId="{EC5471A6-335D-472B-9F8F-337996D777BC}">
      <dgm:prSet phldrT="[Текст]"/>
      <dgm:spPr/>
      <dgm:t>
        <a:bodyPr/>
        <a:lstStyle/>
        <a:p>
          <a:r>
            <a:rPr lang="ru-RU" dirty="0" smtClean="0"/>
            <a:t>Возраст детей</a:t>
          </a:r>
          <a:endParaRPr lang="ru-RU" dirty="0"/>
        </a:p>
      </dgm:t>
    </dgm:pt>
    <dgm:pt modelId="{26047228-6E79-4F18-B4B2-F3B3D5AC38AE}" type="parTrans" cxnId="{973FA0B2-F811-415D-B19D-F0E8B964D754}">
      <dgm:prSet/>
      <dgm:spPr/>
      <dgm:t>
        <a:bodyPr/>
        <a:lstStyle/>
        <a:p>
          <a:endParaRPr lang="ru-RU"/>
        </a:p>
      </dgm:t>
    </dgm:pt>
    <dgm:pt modelId="{A3BA381A-C322-4168-AD53-D615B8F2B7D5}" type="sibTrans" cxnId="{973FA0B2-F811-415D-B19D-F0E8B964D754}">
      <dgm:prSet/>
      <dgm:spPr/>
      <dgm:t>
        <a:bodyPr/>
        <a:lstStyle/>
        <a:p>
          <a:endParaRPr lang="ru-RU"/>
        </a:p>
      </dgm:t>
    </dgm:pt>
    <dgm:pt modelId="{FE68A64C-274B-4B2C-BFBA-472DBFDA2085}">
      <dgm:prSet/>
      <dgm:spPr/>
      <dgm:t>
        <a:bodyPr/>
        <a:lstStyle/>
        <a:p>
          <a:r>
            <a:rPr lang="ru-RU" dirty="0" smtClean="0"/>
            <a:t>Взаимодействие педагогов</a:t>
          </a:r>
          <a:endParaRPr lang="ru-RU" dirty="0"/>
        </a:p>
      </dgm:t>
    </dgm:pt>
    <dgm:pt modelId="{11E10071-970C-4F4D-8948-3407346637F2}" type="parTrans" cxnId="{537B8160-8D98-4B4F-8493-A692356C7BC5}">
      <dgm:prSet/>
      <dgm:spPr/>
      <dgm:t>
        <a:bodyPr/>
        <a:lstStyle/>
        <a:p>
          <a:endParaRPr lang="ru-RU"/>
        </a:p>
      </dgm:t>
    </dgm:pt>
    <dgm:pt modelId="{0299E8D5-17E6-450A-9772-4884D396BA47}" type="sibTrans" cxnId="{537B8160-8D98-4B4F-8493-A692356C7BC5}">
      <dgm:prSet/>
      <dgm:spPr/>
      <dgm:t>
        <a:bodyPr/>
        <a:lstStyle/>
        <a:p>
          <a:endParaRPr lang="ru-RU"/>
        </a:p>
      </dgm:t>
    </dgm:pt>
    <dgm:pt modelId="{868EFF4D-5086-42D1-BFEE-333AC1E698F6}">
      <dgm:prSet/>
      <dgm:spPr/>
      <dgm:t>
        <a:bodyPr/>
        <a:lstStyle/>
        <a:p>
          <a:r>
            <a:rPr lang="ru-RU" dirty="0" smtClean="0"/>
            <a:t>Продукт детской деятельности</a:t>
          </a:r>
          <a:endParaRPr lang="ru-RU" dirty="0"/>
        </a:p>
      </dgm:t>
    </dgm:pt>
    <dgm:pt modelId="{442C41C6-ACBB-4667-A89D-3A8649F9B846}" type="parTrans" cxnId="{6D5A2ABF-8BCA-489D-B07B-3107EE83A464}">
      <dgm:prSet/>
      <dgm:spPr/>
      <dgm:t>
        <a:bodyPr/>
        <a:lstStyle/>
        <a:p>
          <a:endParaRPr lang="ru-RU"/>
        </a:p>
      </dgm:t>
    </dgm:pt>
    <dgm:pt modelId="{3D9B0087-F899-4BF2-9E75-B1664CCC230C}" type="sibTrans" cxnId="{6D5A2ABF-8BCA-489D-B07B-3107EE83A464}">
      <dgm:prSet/>
      <dgm:spPr/>
      <dgm:t>
        <a:bodyPr/>
        <a:lstStyle/>
        <a:p>
          <a:endParaRPr lang="ru-RU"/>
        </a:p>
      </dgm:t>
    </dgm:pt>
    <dgm:pt modelId="{3015D117-969C-4529-93C4-C5F4CD85EF8F}">
      <dgm:prSet/>
      <dgm:spPr/>
      <dgm:t>
        <a:bodyPr/>
        <a:lstStyle/>
        <a:p>
          <a:r>
            <a:rPr lang="ru-RU" dirty="0" smtClean="0"/>
            <a:t>Срок реализации</a:t>
          </a:r>
          <a:endParaRPr lang="ru-RU" dirty="0"/>
        </a:p>
      </dgm:t>
    </dgm:pt>
    <dgm:pt modelId="{C8808852-0D1E-4B8D-9279-91F7630243AD}" type="parTrans" cxnId="{720E171F-3370-4ABF-A17C-7404A5416682}">
      <dgm:prSet/>
      <dgm:spPr/>
      <dgm:t>
        <a:bodyPr/>
        <a:lstStyle/>
        <a:p>
          <a:endParaRPr lang="ru-RU"/>
        </a:p>
      </dgm:t>
    </dgm:pt>
    <dgm:pt modelId="{615C211D-3E4B-4F1C-BA78-0573EDB4D64A}" type="sibTrans" cxnId="{720E171F-3370-4ABF-A17C-7404A5416682}">
      <dgm:prSet/>
      <dgm:spPr/>
      <dgm:t>
        <a:bodyPr/>
        <a:lstStyle/>
        <a:p>
          <a:endParaRPr lang="ru-RU"/>
        </a:p>
      </dgm:t>
    </dgm:pt>
    <dgm:pt modelId="{B8A1327D-3F26-4162-9D17-0D3B6DBFC77A}">
      <dgm:prSet/>
      <dgm:spPr/>
      <dgm:t>
        <a:bodyPr/>
        <a:lstStyle/>
        <a:p>
          <a:r>
            <a:rPr lang="ru-RU" dirty="0" smtClean="0"/>
            <a:t>Подготовительная к школе группа</a:t>
          </a:r>
          <a:endParaRPr lang="ru-RU" dirty="0"/>
        </a:p>
      </dgm:t>
    </dgm:pt>
    <dgm:pt modelId="{C14F9D43-831F-4DBB-BD59-141BAC4074A8}" type="parTrans" cxnId="{E09405B1-F64E-4B3D-8013-10B7FF19696E}">
      <dgm:prSet/>
      <dgm:spPr/>
      <dgm:t>
        <a:bodyPr/>
        <a:lstStyle/>
        <a:p>
          <a:endParaRPr lang="ru-RU"/>
        </a:p>
      </dgm:t>
    </dgm:pt>
    <dgm:pt modelId="{7EDF0B0F-3AC1-4C4B-8C63-AE1DE982AC84}" type="sibTrans" cxnId="{E09405B1-F64E-4B3D-8013-10B7FF19696E}">
      <dgm:prSet/>
      <dgm:spPr/>
      <dgm:t>
        <a:bodyPr/>
        <a:lstStyle/>
        <a:p>
          <a:endParaRPr lang="ru-RU"/>
        </a:p>
      </dgm:t>
    </dgm:pt>
    <dgm:pt modelId="{7E86B1C6-B223-4C6C-97FE-E5A0275A0437}">
      <dgm:prSet/>
      <dgm:spPr/>
      <dgm:t>
        <a:bodyPr/>
        <a:lstStyle/>
        <a:p>
          <a:r>
            <a:rPr lang="ru-RU" dirty="0" smtClean="0"/>
            <a:t>Воспитатели, библиотекарь, родители</a:t>
          </a:r>
          <a:endParaRPr lang="ru-RU" dirty="0"/>
        </a:p>
      </dgm:t>
    </dgm:pt>
    <dgm:pt modelId="{94A1D372-21C2-4B9B-A58C-3A73D528FF62}" type="parTrans" cxnId="{5EE6285A-8755-443C-ACDF-F6733A779445}">
      <dgm:prSet/>
      <dgm:spPr/>
      <dgm:t>
        <a:bodyPr/>
        <a:lstStyle/>
        <a:p>
          <a:endParaRPr lang="ru-RU"/>
        </a:p>
      </dgm:t>
    </dgm:pt>
    <dgm:pt modelId="{34DC3081-D1F0-4034-82BD-E86A9658484B}" type="sibTrans" cxnId="{5EE6285A-8755-443C-ACDF-F6733A779445}">
      <dgm:prSet/>
      <dgm:spPr/>
      <dgm:t>
        <a:bodyPr/>
        <a:lstStyle/>
        <a:p>
          <a:endParaRPr lang="ru-RU"/>
        </a:p>
      </dgm:t>
    </dgm:pt>
    <dgm:pt modelId="{3249CAA3-0C9C-4A89-80B5-B57CE97C01F5}">
      <dgm:prSet/>
      <dgm:spPr/>
      <dgm:t>
        <a:bodyPr/>
        <a:lstStyle/>
        <a:p>
          <a:r>
            <a:rPr lang="ru-RU" dirty="0" smtClean="0"/>
            <a:t>Детский проспект по видам техники (транспорт),мини-проект «Как ездили и ездят люди»</a:t>
          </a:r>
          <a:endParaRPr lang="ru-RU" dirty="0"/>
        </a:p>
      </dgm:t>
    </dgm:pt>
    <dgm:pt modelId="{0B5F080C-37A0-4778-98F6-7160D6E94FE2}" type="parTrans" cxnId="{54AC38DF-9A12-411B-A1A2-45F12E582F2B}">
      <dgm:prSet/>
      <dgm:spPr/>
      <dgm:t>
        <a:bodyPr/>
        <a:lstStyle/>
        <a:p>
          <a:endParaRPr lang="ru-RU"/>
        </a:p>
      </dgm:t>
    </dgm:pt>
    <dgm:pt modelId="{67221630-EF0F-4E71-8DDE-05762123BEFA}" type="sibTrans" cxnId="{54AC38DF-9A12-411B-A1A2-45F12E582F2B}">
      <dgm:prSet/>
      <dgm:spPr/>
      <dgm:t>
        <a:bodyPr/>
        <a:lstStyle/>
        <a:p>
          <a:endParaRPr lang="ru-RU"/>
        </a:p>
      </dgm:t>
    </dgm:pt>
    <dgm:pt modelId="{996CAC9B-5D1C-4DAC-A957-F3FB117CA714}">
      <dgm:prSet/>
      <dgm:spPr/>
      <dgm:t>
        <a:bodyPr/>
        <a:lstStyle/>
        <a:p>
          <a:r>
            <a:rPr lang="ru-RU" dirty="0" smtClean="0"/>
            <a:t>Две недели</a:t>
          </a:r>
          <a:endParaRPr lang="ru-RU" dirty="0"/>
        </a:p>
      </dgm:t>
    </dgm:pt>
    <dgm:pt modelId="{A68FBE25-0041-4808-AA12-E95E3E245B59}" type="parTrans" cxnId="{F5982C2A-7830-471C-8484-D3D1E9ED0AB3}">
      <dgm:prSet/>
      <dgm:spPr/>
      <dgm:t>
        <a:bodyPr/>
        <a:lstStyle/>
        <a:p>
          <a:endParaRPr lang="ru-RU"/>
        </a:p>
      </dgm:t>
    </dgm:pt>
    <dgm:pt modelId="{A07F7865-6046-4420-9F3C-6F96A20058D9}" type="sibTrans" cxnId="{F5982C2A-7830-471C-8484-D3D1E9ED0AB3}">
      <dgm:prSet/>
      <dgm:spPr/>
      <dgm:t>
        <a:bodyPr/>
        <a:lstStyle/>
        <a:p>
          <a:endParaRPr lang="ru-RU"/>
        </a:p>
      </dgm:t>
    </dgm:pt>
    <dgm:pt modelId="{81407BAD-D33A-4C4E-97A9-B91096485609}" type="pres">
      <dgm:prSet presAssocID="{3F497F9C-F689-4470-8E1F-7ED13960BC63}" presName="Name0" presStyleCnt="0">
        <dgm:presLayoutVars>
          <dgm:dir/>
          <dgm:animLvl val="lvl"/>
          <dgm:resizeHandles val="exact"/>
        </dgm:presLayoutVars>
      </dgm:prSet>
      <dgm:spPr/>
    </dgm:pt>
    <dgm:pt modelId="{3B00F8B5-4D2C-47AE-BC6E-2D244342FE96}" type="pres">
      <dgm:prSet presAssocID="{EF79BDAD-1431-4B00-A5D3-948AA7941135}" presName="composite" presStyleCnt="0"/>
      <dgm:spPr/>
    </dgm:pt>
    <dgm:pt modelId="{6C260201-6B80-4FFD-91D2-FFE0B1FBFBAA}" type="pres">
      <dgm:prSet presAssocID="{EF79BDAD-1431-4B00-A5D3-948AA7941135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F1537387-D956-48CA-A4A4-3A5029D04D42}" type="pres">
      <dgm:prSet presAssocID="{EF79BDAD-1431-4B00-A5D3-948AA7941135}" presName="desTx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57E2E-10F8-42AF-9BBD-3D094A910B85}" type="pres">
      <dgm:prSet presAssocID="{AB6EFB2F-5D03-4192-B11D-E78EB630543A}" presName="space" presStyleCnt="0"/>
      <dgm:spPr/>
    </dgm:pt>
    <dgm:pt modelId="{7D1E6F13-17DD-41F3-BCDA-EB96FBC06FD6}" type="pres">
      <dgm:prSet presAssocID="{B72ED24F-D498-42D2-9D98-F602DE676EEC}" presName="composite" presStyleCnt="0"/>
      <dgm:spPr/>
    </dgm:pt>
    <dgm:pt modelId="{715E0C2C-1A22-46F8-BA32-D692ABD1325E}" type="pres">
      <dgm:prSet presAssocID="{B72ED24F-D498-42D2-9D98-F602DE676EEC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5299FAD2-8902-45C6-B2EB-4119D55753C9}" type="pres">
      <dgm:prSet presAssocID="{B72ED24F-D498-42D2-9D98-F602DE676EEC}" presName="desTx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F68DB-38FE-4991-9483-C611D4F58B36}" type="pres">
      <dgm:prSet presAssocID="{133BA5F5-2A62-4B90-8549-184F99F78DD6}" presName="space" presStyleCnt="0"/>
      <dgm:spPr/>
    </dgm:pt>
    <dgm:pt modelId="{2FA4119D-73FE-4F86-84F5-43BF57B93084}" type="pres">
      <dgm:prSet presAssocID="{EC5471A6-335D-472B-9F8F-337996D777BC}" presName="composite" presStyleCnt="0"/>
      <dgm:spPr/>
    </dgm:pt>
    <dgm:pt modelId="{832CA191-949F-46F8-B6E6-9B7E74BDF8B7}" type="pres">
      <dgm:prSet presAssocID="{EC5471A6-335D-472B-9F8F-337996D777BC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C74C1052-3436-442C-9DCA-E96AFFD65599}" type="pres">
      <dgm:prSet presAssocID="{EC5471A6-335D-472B-9F8F-337996D777BC}" presName="desTx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E7E43-06EF-47E9-B125-BEDBAB7B3000}" type="pres">
      <dgm:prSet presAssocID="{A3BA381A-C322-4168-AD53-D615B8F2B7D5}" presName="space" presStyleCnt="0"/>
      <dgm:spPr/>
    </dgm:pt>
    <dgm:pt modelId="{BE9133B0-386A-4572-9066-8534BC1FA5FE}" type="pres">
      <dgm:prSet presAssocID="{FE68A64C-274B-4B2C-BFBA-472DBFDA2085}" presName="composite" presStyleCnt="0"/>
      <dgm:spPr/>
    </dgm:pt>
    <dgm:pt modelId="{01FF0CE6-A895-4F22-B35F-2F8D0C3372AD}" type="pres">
      <dgm:prSet presAssocID="{FE68A64C-274B-4B2C-BFBA-472DBFDA2085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032D39DB-CDA3-4E25-8070-D14B88FCE229}" type="pres">
      <dgm:prSet presAssocID="{FE68A64C-274B-4B2C-BFBA-472DBFDA2085}" presName="desTx" presStyleLbl="alignAccFollowNode1" presStyleIdx="3" presStyleCnt="6">
        <dgm:presLayoutVars>
          <dgm:bulletEnabled val="1"/>
        </dgm:presLayoutVars>
      </dgm:prSet>
      <dgm:spPr/>
    </dgm:pt>
    <dgm:pt modelId="{2F65517E-C79B-4B09-971E-08B8A7AE303D}" type="pres">
      <dgm:prSet presAssocID="{0299E8D5-17E6-450A-9772-4884D396BA47}" presName="space" presStyleCnt="0"/>
      <dgm:spPr/>
    </dgm:pt>
    <dgm:pt modelId="{9992EEF8-22A7-493C-B42D-E859B9C792E7}" type="pres">
      <dgm:prSet presAssocID="{868EFF4D-5086-42D1-BFEE-333AC1E698F6}" presName="composite" presStyleCnt="0"/>
      <dgm:spPr/>
    </dgm:pt>
    <dgm:pt modelId="{FA6C3B06-1AC8-4E1C-96A7-70C14AF3DA99}" type="pres">
      <dgm:prSet presAssocID="{868EFF4D-5086-42D1-BFEE-333AC1E698F6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7A627CA7-C04F-4080-806D-8ACA7CD90375}" type="pres">
      <dgm:prSet presAssocID="{868EFF4D-5086-42D1-BFEE-333AC1E698F6}" presName="desTx" presStyleLbl="alignAccFollowNode1" presStyleIdx="4" presStyleCnt="6">
        <dgm:presLayoutVars>
          <dgm:bulletEnabled val="1"/>
        </dgm:presLayoutVars>
      </dgm:prSet>
      <dgm:spPr/>
    </dgm:pt>
    <dgm:pt modelId="{272A4F99-6477-4EBC-B44E-50DC77E628F2}" type="pres">
      <dgm:prSet presAssocID="{3D9B0087-F899-4BF2-9E75-B1664CCC230C}" presName="space" presStyleCnt="0"/>
      <dgm:spPr/>
    </dgm:pt>
    <dgm:pt modelId="{432A4BC9-32A0-4141-A44C-0B9B3AC8E3F6}" type="pres">
      <dgm:prSet presAssocID="{3015D117-969C-4529-93C4-C5F4CD85EF8F}" presName="composite" presStyleCnt="0"/>
      <dgm:spPr/>
    </dgm:pt>
    <dgm:pt modelId="{08B8D1FC-094C-43FB-93BC-903A704D9385}" type="pres">
      <dgm:prSet presAssocID="{3015D117-969C-4529-93C4-C5F4CD85EF8F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A7CAB619-231C-47D3-8938-F3694DB77D6B}" type="pres">
      <dgm:prSet presAssocID="{3015D117-969C-4529-93C4-C5F4CD85EF8F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54AC38DF-9A12-411B-A1A2-45F12E582F2B}" srcId="{868EFF4D-5086-42D1-BFEE-333AC1E698F6}" destId="{3249CAA3-0C9C-4A89-80B5-B57CE97C01F5}" srcOrd="0" destOrd="0" parTransId="{0B5F080C-37A0-4778-98F6-7160D6E94FE2}" sibTransId="{67221630-EF0F-4E71-8DDE-05762123BEFA}"/>
    <dgm:cxn modelId="{95B8339A-A071-444E-AD82-15951EC7B06F}" srcId="{EF79BDAD-1431-4B00-A5D3-948AA7941135}" destId="{C19BC8A2-6782-4519-985C-0E0C6DA86EAE}" srcOrd="0" destOrd="0" parTransId="{9C7570D6-0F5D-45FA-9CC1-54225012A46D}" sibTransId="{71E9D603-44A4-4EA0-B35B-EED68E6A45CC}"/>
    <dgm:cxn modelId="{0ABDCF9C-4498-44C7-A8E4-40A117DC77FE}" type="presOf" srcId="{2AAACF7B-CA1B-4BDA-A7AF-D45E64183AF9}" destId="{5299FAD2-8902-45C6-B2EB-4119D55753C9}" srcOrd="0" destOrd="0" presId="urn:microsoft.com/office/officeart/2005/8/layout/hList1"/>
    <dgm:cxn modelId="{6D5A2ABF-8BCA-489D-B07B-3107EE83A464}" srcId="{3F497F9C-F689-4470-8E1F-7ED13960BC63}" destId="{868EFF4D-5086-42D1-BFEE-333AC1E698F6}" srcOrd="4" destOrd="0" parTransId="{442C41C6-ACBB-4667-A89D-3A8649F9B846}" sibTransId="{3D9B0087-F899-4BF2-9E75-B1664CCC230C}"/>
    <dgm:cxn modelId="{C2997B82-FC93-4DD6-BD51-BE581F3D0786}" type="presOf" srcId="{3F497F9C-F689-4470-8E1F-7ED13960BC63}" destId="{81407BAD-D33A-4C4E-97A9-B91096485609}" srcOrd="0" destOrd="0" presId="urn:microsoft.com/office/officeart/2005/8/layout/hList1"/>
    <dgm:cxn modelId="{720E171F-3370-4ABF-A17C-7404A5416682}" srcId="{3F497F9C-F689-4470-8E1F-7ED13960BC63}" destId="{3015D117-969C-4529-93C4-C5F4CD85EF8F}" srcOrd="5" destOrd="0" parTransId="{C8808852-0D1E-4B8D-9279-91F7630243AD}" sibTransId="{615C211D-3E4B-4F1C-BA78-0573EDB4D64A}"/>
    <dgm:cxn modelId="{2A0585A7-F514-4F9C-B8E4-1D40AACBC5F0}" type="presOf" srcId="{C19BC8A2-6782-4519-985C-0E0C6DA86EAE}" destId="{F1537387-D956-48CA-A4A4-3A5029D04D42}" srcOrd="0" destOrd="0" presId="urn:microsoft.com/office/officeart/2005/8/layout/hList1"/>
    <dgm:cxn modelId="{8E0FAF82-7F37-404D-8FAE-0FA2E35F0A15}" type="presOf" srcId="{EC5471A6-335D-472B-9F8F-337996D777BC}" destId="{832CA191-949F-46F8-B6E6-9B7E74BDF8B7}" srcOrd="0" destOrd="0" presId="urn:microsoft.com/office/officeart/2005/8/layout/hList1"/>
    <dgm:cxn modelId="{995F496A-50E6-4738-A791-0461B559E92C}" type="presOf" srcId="{B72ED24F-D498-42D2-9D98-F602DE676EEC}" destId="{715E0C2C-1A22-46F8-BA32-D692ABD1325E}" srcOrd="0" destOrd="0" presId="urn:microsoft.com/office/officeart/2005/8/layout/hList1"/>
    <dgm:cxn modelId="{1DAA45FD-DC85-4F21-8D89-224A849473EF}" srcId="{B72ED24F-D498-42D2-9D98-F602DE676EEC}" destId="{2AAACF7B-CA1B-4BDA-A7AF-D45E64183AF9}" srcOrd="0" destOrd="0" parTransId="{299C4D8D-E794-4B5D-89FD-01733F05DA26}" sibTransId="{AFF1380D-ABEB-42CC-9423-5532D65BD4E4}"/>
    <dgm:cxn modelId="{537B8160-8D98-4B4F-8493-A692356C7BC5}" srcId="{3F497F9C-F689-4470-8E1F-7ED13960BC63}" destId="{FE68A64C-274B-4B2C-BFBA-472DBFDA2085}" srcOrd="3" destOrd="0" parTransId="{11E10071-970C-4F4D-8948-3407346637F2}" sibTransId="{0299E8D5-17E6-450A-9772-4884D396BA47}"/>
    <dgm:cxn modelId="{5EE6285A-8755-443C-ACDF-F6733A779445}" srcId="{FE68A64C-274B-4B2C-BFBA-472DBFDA2085}" destId="{7E86B1C6-B223-4C6C-97FE-E5A0275A0437}" srcOrd="0" destOrd="0" parTransId="{94A1D372-21C2-4B9B-A58C-3A73D528FF62}" sibTransId="{34DC3081-D1F0-4034-82BD-E86A9658484B}"/>
    <dgm:cxn modelId="{72A0FDEC-B8EB-4E0F-8BEB-F0CDB7C42744}" type="presOf" srcId="{7E86B1C6-B223-4C6C-97FE-E5A0275A0437}" destId="{032D39DB-CDA3-4E25-8070-D14B88FCE229}" srcOrd="0" destOrd="0" presId="urn:microsoft.com/office/officeart/2005/8/layout/hList1"/>
    <dgm:cxn modelId="{871F3B80-D5E1-40B1-9C8D-8C288F3BA4F2}" srcId="{3F497F9C-F689-4470-8E1F-7ED13960BC63}" destId="{B72ED24F-D498-42D2-9D98-F602DE676EEC}" srcOrd="1" destOrd="0" parTransId="{D32279D7-72C1-4C46-94A0-1333E3299316}" sibTransId="{133BA5F5-2A62-4B90-8549-184F99F78DD6}"/>
    <dgm:cxn modelId="{CD5D9110-A599-497E-83D0-55699D58F913}" type="presOf" srcId="{996CAC9B-5D1C-4DAC-A957-F3FB117CA714}" destId="{A7CAB619-231C-47D3-8938-F3694DB77D6B}" srcOrd="0" destOrd="0" presId="urn:microsoft.com/office/officeart/2005/8/layout/hList1"/>
    <dgm:cxn modelId="{E9ED45F7-5939-40F8-9EAB-5E8C2A56AD8C}" type="presOf" srcId="{B8A1327D-3F26-4162-9D17-0D3B6DBFC77A}" destId="{C74C1052-3436-442C-9DCA-E96AFFD65599}" srcOrd="0" destOrd="0" presId="urn:microsoft.com/office/officeart/2005/8/layout/hList1"/>
    <dgm:cxn modelId="{86EEF943-C2EE-42D1-9253-4DCC6E02CDD6}" type="presOf" srcId="{EF79BDAD-1431-4B00-A5D3-948AA7941135}" destId="{6C260201-6B80-4FFD-91D2-FFE0B1FBFBAA}" srcOrd="0" destOrd="0" presId="urn:microsoft.com/office/officeart/2005/8/layout/hList1"/>
    <dgm:cxn modelId="{F5982C2A-7830-471C-8484-D3D1E9ED0AB3}" srcId="{3015D117-969C-4529-93C4-C5F4CD85EF8F}" destId="{996CAC9B-5D1C-4DAC-A957-F3FB117CA714}" srcOrd="0" destOrd="0" parTransId="{A68FBE25-0041-4808-AA12-E95E3E245B59}" sibTransId="{A07F7865-6046-4420-9F3C-6F96A20058D9}"/>
    <dgm:cxn modelId="{27B8CB23-76D5-43C6-882A-AF773963CE62}" srcId="{3F497F9C-F689-4470-8E1F-7ED13960BC63}" destId="{EF79BDAD-1431-4B00-A5D3-948AA7941135}" srcOrd="0" destOrd="0" parTransId="{1FBECCB3-B4DA-48CA-AB74-B849C1D6ABDF}" sibTransId="{AB6EFB2F-5D03-4192-B11D-E78EB630543A}"/>
    <dgm:cxn modelId="{2A1F2E18-E62D-4A27-88A7-810F3228261B}" type="presOf" srcId="{FE68A64C-274B-4B2C-BFBA-472DBFDA2085}" destId="{01FF0CE6-A895-4F22-B35F-2F8D0C3372AD}" srcOrd="0" destOrd="0" presId="urn:microsoft.com/office/officeart/2005/8/layout/hList1"/>
    <dgm:cxn modelId="{B0C93210-7BAC-4D83-BF87-B0B235B6CA6C}" type="presOf" srcId="{3249CAA3-0C9C-4A89-80B5-B57CE97C01F5}" destId="{7A627CA7-C04F-4080-806D-8ACA7CD90375}" srcOrd="0" destOrd="0" presId="urn:microsoft.com/office/officeart/2005/8/layout/hList1"/>
    <dgm:cxn modelId="{9C4A2824-B8A0-4693-BA0C-177510514EF2}" type="presOf" srcId="{868EFF4D-5086-42D1-BFEE-333AC1E698F6}" destId="{FA6C3B06-1AC8-4E1C-96A7-70C14AF3DA99}" srcOrd="0" destOrd="0" presId="urn:microsoft.com/office/officeart/2005/8/layout/hList1"/>
    <dgm:cxn modelId="{E09405B1-F64E-4B3D-8013-10B7FF19696E}" srcId="{EC5471A6-335D-472B-9F8F-337996D777BC}" destId="{B8A1327D-3F26-4162-9D17-0D3B6DBFC77A}" srcOrd="0" destOrd="0" parTransId="{C14F9D43-831F-4DBB-BD59-141BAC4074A8}" sibTransId="{7EDF0B0F-3AC1-4C4B-8C63-AE1DE982AC84}"/>
    <dgm:cxn modelId="{973FA0B2-F811-415D-B19D-F0E8B964D754}" srcId="{3F497F9C-F689-4470-8E1F-7ED13960BC63}" destId="{EC5471A6-335D-472B-9F8F-337996D777BC}" srcOrd="2" destOrd="0" parTransId="{26047228-6E79-4F18-B4B2-F3B3D5AC38AE}" sibTransId="{A3BA381A-C322-4168-AD53-D615B8F2B7D5}"/>
    <dgm:cxn modelId="{B033100B-0A74-411A-A276-7E1CA8E2F3B1}" type="presOf" srcId="{3015D117-969C-4529-93C4-C5F4CD85EF8F}" destId="{08B8D1FC-094C-43FB-93BC-903A704D9385}" srcOrd="0" destOrd="0" presId="urn:microsoft.com/office/officeart/2005/8/layout/hList1"/>
    <dgm:cxn modelId="{E6130C3B-C4D7-4244-8E1D-6844CFFB5457}" type="presParOf" srcId="{81407BAD-D33A-4C4E-97A9-B91096485609}" destId="{3B00F8B5-4D2C-47AE-BC6E-2D244342FE96}" srcOrd="0" destOrd="0" presId="urn:microsoft.com/office/officeart/2005/8/layout/hList1"/>
    <dgm:cxn modelId="{B4D64D1C-C5D0-4B5D-A88B-F23CEFA53381}" type="presParOf" srcId="{3B00F8B5-4D2C-47AE-BC6E-2D244342FE96}" destId="{6C260201-6B80-4FFD-91D2-FFE0B1FBFBAA}" srcOrd="0" destOrd="0" presId="urn:microsoft.com/office/officeart/2005/8/layout/hList1"/>
    <dgm:cxn modelId="{2A67841F-5DFA-4354-8395-BB36D39877BD}" type="presParOf" srcId="{3B00F8B5-4D2C-47AE-BC6E-2D244342FE96}" destId="{F1537387-D956-48CA-A4A4-3A5029D04D42}" srcOrd="1" destOrd="0" presId="urn:microsoft.com/office/officeart/2005/8/layout/hList1"/>
    <dgm:cxn modelId="{494FAFE3-501D-4391-9C45-FE6F18530446}" type="presParOf" srcId="{81407BAD-D33A-4C4E-97A9-B91096485609}" destId="{CCB57E2E-10F8-42AF-9BBD-3D094A910B85}" srcOrd="1" destOrd="0" presId="urn:microsoft.com/office/officeart/2005/8/layout/hList1"/>
    <dgm:cxn modelId="{7A82A489-96CC-4E10-9474-EA8B001C4A88}" type="presParOf" srcId="{81407BAD-D33A-4C4E-97A9-B91096485609}" destId="{7D1E6F13-17DD-41F3-BCDA-EB96FBC06FD6}" srcOrd="2" destOrd="0" presId="urn:microsoft.com/office/officeart/2005/8/layout/hList1"/>
    <dgm:cxn modelId="{4FEC05C5-DAE6-4090-9511-BBFBF5A55B6C}" type="presParOf" srcId="{7D1E6F13-17DD-41F3-BCDA-EB96FBC06FD6}" destId="{715E0C2C-1A22-46F8-BA32-D692ABD1325E}" srcOrd="0" destOrd="0" presId="urn:microsoft.com/office/officeart/2005/8/layout/hList1"/>
    <dgm:cxn modelId="{E2D055D4-F8B3-4B06-8605-CD24AE79741A}" type="presParOf" srcId="{7D1E6F13-17DD-41F3-BCDA-EB96FBC06FD6}" destId="{5299FAD2-8902-45C6-B2EB-4119D55753C9}" srcOrd="1" destOrd="0" presId="urn:microsoft.com/office/officeart/2005/8/layout/hList1"/>
    <dgm:cxn modelId="{3D1C26A4-010F-40FE-A3FF-13DFFBFE31AF}" type="presParOf" srcId="{81407BAD-D33A-4C4E-97A9-B91096485609}" destId="{069F68DB-38FE-4991-9483-C611D4F58B36}" srcOrd="3" destOrd="0" presId="urn:microsoft.com/office/officeart/2005/8/layout/hList1"/>
    <dgm:cxn modelId="{F59737E8-C72E-49EB-A9A1-79791BC9052A}" type="presParOf" srcId="{81407BAD-D33A-4C4E-97A9-B91096485609}" destId="{2FA4119D-73FE-4F86-84F5-43BF57B93084}" srcOrd="4" destOrd="0" presId="urn:microsoft.com/office/officeart/2005/8/layout/hList1"/>
    <dgm:cxn modelId="{5C8BE9CA-ACC7-4E15-82B2-2E2F049E81E3}" type="presParOf" srcId="{2FA4119D-73FE-4F86-84F5-43BF57B93084}" destId="{832CA191-949F-46F8-B6E6-9B7E74BDF8B7}" srcOrd="0" destOrd="0" presId="urn:microsoft.com/office/officeart/2005/8/layout/hList1"/>
    <dgm:cxn modelId="{60A95885-6D8B-4A30-A2F4-CEBC69310AAE}" type="presParOf" srcId="{2FA4119D-73FE-4F86-84F5-43BF57B93084}" destId="{C74C1052-3436-442C-9DCA-E96AFFD65599}" srcOrd="1" destOrd="0" presId="urn:microsoft.com/office/officeart/2005/8/layout/hList1"/>
    <dgm:cxn modelId="{1D4B3D17-020F-4C4F-B65C-48770E99B9D9}" type="presParOf" srcId="{81407BAD-D33A-4C4E-97A9-B91096485609}" destId="{227E7E43-06EF-47E9-B125-BEDBAB7B3000}" srcOrd="5" destOrd="0" presId="urn:microsoft.com/office/officeart/2005/8/layout/hList1"/>
    <dgm:cxn modelId="{AB7D7114-5366-4F71-B4BA-DBA8A7D4470B}" type="presParOf" srcId="{81407BAD-D33A-4C4E-97A9-B91096485609}" destId="{BE9133B0-386A-4572-9066-8534BC1FA5FE}" srcOrd="6" destOrd="0" presId="urn:microsoft.com/office/officeart/2005/8/layout/hList1"/>
    <dgm:cxn modelId="{33EB5F84-C38C-4939-8D78-B4D57548F88D}" type="presParOf" srcId="{BE9133B0-386A-4572-9066-8534BC1FA5FE}" destId="{01FF0CE6-A895-4F22-B35F-2F8D0C3372AD}" srcOrd="0" destOrd="0" presId="urn:microsoft.com/office/officeart/2005/8/layout/hList1"/>
    <dgm:cxn modelId="{4BE3FE15-8046-4ABC-80A9-59843000B80D}" type="presParOf" srcId="{BE9133B0-386A-4572-9066-8534BC1FA5FE}" destId="{032D39DB-CDA3-4E25-8070-D14B88FCE229}" srcOrd="1" destOrd="0" presId="urn:microsoft.com/office/officeart/2005/8/layout/hList1"/>
    <dgm:cxn modelId="{043B4C7A-EC55-47B3-84A9-F374C0E565A1}" type="presParOf" srcId="{81407BAD-D33A-4C4E-97A9-B91096485609}" destId="{2F65517E-C79B-4B09-971E-08B8A7AE303D}" srcOrd="7" destOrd="0" presId="urn:microsoft.com/office/officeart/2005/8/layout/hList1"/>
    <dgm:cxn modelId="{6C7FBF69-5228-4332-8EDA-DA3365C3587B}" type="presParOf" srcId="{81407BAD-D33A-4C4E-97A9-B91096485609}" destId="{9992EEF8-22A7-493C-B42D-E859B9C792E7}" srcOrd="8" destOrd="0" presId="urn:microsoft.com/office/officeart/2005/8/layout/hList1"/>
    <dgm:cxn modelId="{5C569612-7F1E-4C1B-B094-102D11638652}" type="presParOf" srcId="{9992EEF8-22A7-493C-B42D-E859B9C792E7}" destId="{FA6C3B06-1AC8-4E1C-96A7-70C14AF3DA99}" srcOrd="0" destOrd="0" presId="urn:microsoft.com/office/officeart/2005/8/layout/hList1"/>
    <dgm:cxn modelId="{E110EA3D-A449-46E4-A58E-7AF0223DEF38}" type="presParOf" srcId="{9992EEF8-22A7-493C-B42D-E859B9C792E7}" destId="{7A627CA7-C04F-4080-806D-8ACA7CD90375}" srcOrd="1" destOrd="0" presId="urn:microsoft.com/office/officeart/2005/8/layout/hList1"/>
    <dgm:cxn modelId="{BB6824E0-46F6-4468-BA02-D4EDCC58118D}" type="presParOf" srcId="{81407BAD-D33A-4C4E-97A9-B91096485609}" destId="{272A4F99-6477-4EBC-B44E-50DC77E628F2}" srcOrd="9" destOrd="0" presId="urn:microsoft.com/office/officeart/2005/8/layout/hList1"/>
    <dgm:cxn modelId="{F44536B8-337D-4501-8D86-B568ED46B412}" type="presParOf" srcId="{81407BAD-D33A-4C4E-97A9-B91096485609}" destId="{432A4BC9-32A0-4141-A44C-0B9B3AC8E3F6}" srcOrd="10" destOrd="0" presId="urn:microsoft.com/office/officeart/2005/8/layout/hList1"/>
    <dgm:cxn modelId="{64094D2A-3703-4265-8D5A-7CA9A8F55CDE}" type="presParOf" srcId="{432A4BC9-32A0-4141-A44C-0B9B3AC8E3F6}" destId="{08B8D1FC-094C-43FB-93BC-903A704D9385}" srcOrd="0" destOrd="0" presId="urn:microsoft.com/office/officeart/2005/8/layout/hList1"/>
    <dgm:cxn modelId="{324652EB-9540-47BE-B43F-739C33819519}" type="presParOf" srcId="{432A4BC9-32A0-4141-A44C-0B9B3AC8E3F6}" destId="{A7CAB619-231C-47D3-8938-F3694DB77D6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F8DA47-4868-4AC4-8F6D-9E8F62F523A7}" type="doc">
      <dgm:prSet loTypeId="urn:microsoft.com/office/officeart/2005/8/layout/radial6" loCatId="cycle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D19C221-2E17-4336-B291-40C772888886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Задачи:</a:t>
          </a:r>
          <a:endParaRPr lang="ru-RU" dirty="0">
            <a:solidFill>
              <a:srgbClr val="C00000"/>
            </a:solidFill>
          </a:endParaRPr>
        </a:p>
      </dgm:t>
    </dgm:pt>
    <dgm:pt modelId="{EF303D08-7F55-48EF-90AF-F71FE0B6004F}" type="parTrans" cxnId="{97864E6F-075F-4672-8FA6-A223A9E4E67E}">
      <dgm:prSet/>
      <dgm:spPr/>
      <dgm:t>
        <a:bodyPr/>
        <a:lstStyle/>
        <a:p>
          <a:endParaRPr lang="ru-RU"/>
        </a:p>
      </dgm:t>
    </dgm:pt>
    <dgm:pt modelId="{6E92CB71-48B9-40A8-9499-A9C7D0E67A4E}" type="sibTrans" cxnId="{97864E6F-075F-4672-8FA6-A223A9E4E67E}">
      <dgm:prSet/>
      <dgm:spPr/>
      <dgm:t>
        <a:bodyPr/>
        <a:lstStyle/>
        <a:p>
          <a:endParaRPr lang="ru-RU"/>
        </a:p>
      </dgm:t>
    </dgm:pt>
    <dgm:pt modelId="{A8BC1D5E-C008-4710-99E9-BFD3833E721E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- Сформировать представление детей о причинах появления и эволюции железнодорожного транспорта;</a:t>
          </a:r>
          <a:endParaRPr lang="ru-RU" b="1" dirty="0">
            <a:solidFill>
              <a:schemeClr val="bg1"/>
            </a:solidFill>
          </a:endParaRPr>
        </a:p>
      </dgm:t>
    </dgm:pt>
    <dgm:pt modelId="{05FD31C4-9F07-49ED-9DFA-5AFB0045D068}" type="parTrans" cxnId="{5ABDF84C-594D-48A6-A97A-EB4519889AEC}">
      <dgm:prSet/>
      <dgm:spPr/>
      <dgm:t>
        <a:bodyPr/>
        <a:lstStyle/>
        <a:p>
          <a:endParaRPr lang="ru-RU"/>
        </a:p>
      </dgm:t>
    </dgm:pt>
    <dgm:pt modelId="{22631E33-8FDB-485A-90F2-47FB07E8A280}" type="sibTrans" cxnId="{5ABDF84C-594D-48A6-A97A-EB4519889AEC}">
      <dgm:prSet/>
      <dgm:spPr/>
      <dgm:t>
        <a:bodyPr/>
        <a:lstStyle/>
        <a:p>
          <a:endParaRPr lang="ru-RU"/>
        </a:p>
      </dgm:t>
    </dgm:pt>
    <dgm:pt modelId="{D5AEFE58-F145-4DEF-9576-C940BFD9F7F4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- Развивать способность детей к сравнениям и рассуждениям;</a:t>
          </a:r>
          <a:endParaRPr lang="ru-RU" b="1" dirty="0">
            <a:solidFill>
              <a:schemeClr val="bg1"/>
            </a:solidFill>
          </a:endParaRPr>
        </a:p>
      </dgm:t>
    </dgm:pt>
    <dgm:pt modelId="{12526E62-2586-4E66-A16E-00E734301A17}" type="parTrans" cxnId="{EDD46F8F-2955-4793-992E-BF66F5C77411}">
      <dgm:prSet/>
      <dgm:spPr/>
      <dgm:t>
        <a:bodyPr/>
        <a:lstStyle/>
        <a:p>
          <a:endParaRPr lang="ru-RU"/>
        </a:p>
      </dgm:t>
    </dgm:pt>
    <dgm:pt modelId="{C653433C-42ED-4B29-84F3-D3D5D53FE9A5}" type="sibTrans" cxnId="{EDD46F8F-2955-4793-992E-BF66F5C77411}">
      <dgm:prSet/>
      <dgm:spPr/>
      <dgm:t>
        <a:bodyPr/>
        <a:lstStyle/>
        <a:p>
          <a:endParaRPr lang="ru-RU"/>
        </a:p>
      </dgm:t>
    </dgm:pt>
    <dgm:pt modelId="{5B2F9FD2-D5CB-4C83-8C15-6AD6BA32380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- Воспитывать интерес к технике</a:t>
          </a:r>
          <a:endParaRPr lang="ru-RU" b="1" dirty="0">
            <a:solidFill>
              <a:schemeClr val="bg1"/>
            </a:solidFill>
          </a:endParaRPr>
        </a:p>
      </dgm:t>
    </dgm:pt>
    <dgm:pt modelId="{A9A999DC-732B-46FC-AC98-E4FCDE6C787D}" type="parTrans" cxnId="{420F29C9-F529-4BF6-B3FB-5881764C861A}">
      <dgm:prSet/>
      <dgm:spPr/>
      <dgm:t>
        <a:bodyPr/>
        <a:lstStyle/>
        <a:p>
          <a:endParaRPr lang="ru-RU"/>
        </a:p>
      </dgm:t>
    </dgm:pt>
    <dgm:pt modelId="{37ADD908-8CCC-40A1-B999-06547DE1DB08}" type="sibTrans" cxnId="{420F29C9-F529-4BF6-B3FB-5881764C861A}">
      <dgm:prSet/>
      <dgm:spPr/>
      <dgm:t>
        <a:bodyPr/>
        <a:lstStyle/>
        <a:p>
          <a:endParaRPr lang="ru-RU"/>
        </a:p>
      </dgm:t>
    </dgm:pt>
    <dgm:pt modelId="{0D817CA0-9CB0-45BF-A145-6CE3002F3BA4}" type="pres">
      <dgm:prSet presAssocID="{B7F8DA47-4868-4AC4-8F6D-9E8F62F523A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99E79D1-9087-4D97-BEE5-F4B0297DC46D}" type="pres">
      <dgm:prSet presAssocID="{1D19C221-2E17-4336-B291-40C772888886}" presName="centerShape" presStyleLbl="node0" presStyleIdx="0" presStyleCnt="1" custScaleX="80710" custScaleY="70532"/>
      <dgm:spPr/>
      <dgm:t>
        <a:bodyPr/>
        <a:lstStyle/>
        <a:p>
          <a:endParaRPr lang="ru-RU"/>
        </a:p>
      </dgm:t>
    </dgm:pt>
    <dgm:pt modelId="{6C75F85A-0FE3-497D-950D-E39A1FDB8E29}" type="pres">
      <dgm:prSet presAssocID="{A8BC1D5E-C008-4710-99E9-BFD3833E721E}" presName="node" presStyleLbl="node1" presStyleIdx="0" presStyleCnt="3" custScaleX="196091" custScaleY="133100">
        <dgm:presLayoutVars>
          <dgm:bulletEnabled val="1"/>
        </dgm:presLayoutVars>
      </dgm:prSet>
      <dgm:spPr/>
    </dgm:pt>
    <dgm:pt modelId="{1D00DDDA-460F-4CB3-AF7E-2DEB9F2E8AFC}" type="pres">
      <dgm:prSet presAssocID="{A8BC1D5E-C008-4710-99E9-BFD3833E721E}" presName="dummy" presStyleCnt="0"/>
      <dgm:spPr/>
    </dgm:pt>
    <dgm:pt modelId="{9365EF77-48DF-476F-9419-7E983FF1D060}" type="pres">
      <dgm:prSet presAssocID="{22631E33-8FDB-485A-90F2-47FB07E8A280}" presName="sibTrans" presStyleLbl="sibTrans2D1" presStyleIdx="0" presStyleCnt="3"/>
      <dgm:spPr/>
    </dgm:pt>
    <dgm:pt modelId="{79935062-29C8-4F2F-93BD-80420C57C720}" type="pres">
      <dgm:prSet presAssocID="{D5AEFE58-F145-4DEF-9576-C940BFD9F7F4}" presName="node" presStyleLbl="node1" presStyleIdx="1" presStyleCnt="3" custScaleX="184250" custScaleY="132959">
        <dgm:presLayoutVars>
          <dgm:bulletEnabled val="1"/>
        </dgm:presLayoutVars>
      </dgm:prSet>
      <dgm:spPr/>
    </dgm:pt>
    <dgm:pt modelId="{732ECCA5-56E9-4971-B6DE-A1E0546C6D3C}" type="pres">
      <dgm:prSet presAssocID="{D5AEFE58-F145-4DEF-9576-C940BFD9F7F4}" presName="dummy" presStyleCnt="0"/>
      <dgm:spPr/>
    </dgm:pt>
    <dgm:pt modelId="{3A256997-7FA4-40A0-A89F-5D166BE759F6}" type="pres">
      <dgm:prSet presAssocID="{C653433C-42ED-4B29-84F3-D3D5D53FE9A5}" presName="sibTrans" presStyleLbl="sibTrans2D1" presStyleIdx="1" presStyleCnt="3"/>
      <dgm:spPr/>
    </dgm:pt>
    <dgm:pt modelId="{85467BB8-5CF1-4982-9F54-AB86B11CE028}" type="pres">
      <dgm:prSet presAssocID="{5B2F9FD2-D5CB-4C83-8C15-6AD6BA323803}" presName="node" presStyleLbl="node1" presStyleIdx="2" presStyleCnt="3" custScaleX="178814" custScaleY="132959">
        <dgm:presLayoutVars>
          <dgm:bulletEnabled val="1"/>
        </dgm:presLayoutVars>
      </dgm:prSet>
      <dgm:spPr/>
    </dgm:pt>
    <dgm:pt modelId="{C893C3C1-DC48-4A4A-B527-F204EA0607E5}" type="pres">
      <dgm:prSet presAssocID="{5B2F9FD2-D5CB-4C83-8C15-6AD6BA323803}" presName="dummy" presStyleCnt="0"/>
      <dgm:spPr/>
    </dgm:pt>
    <dgm:pt modelId="{3BA65B8D-C989-4661-A5DA-D29325FC79CD}" type="pres">
      <dgm:prSet presAssocID="{37ADD908-8CCC-40A1-B999-06547DE1DB08}" presName="sibTrans" presStyleLbl="sibTrans2D1" presStyleIdx="2" presStyleCnt="3"/>
      <dgm:spPr/>
    </dgm:pt>
  </dgm:ptLst>
  <dgm:cxnLst>
    <dgm:cxn modelId="{EDD46F8F-2955-4793-992E-BF66F5C77411}" srcId="{1D19C221-2E17-4336-B291-40C772888886}" destId="{D5AEFE58-F145-4DEF-9576-C940BFD9F7F4}" srcOrd="1" destOrd="0" parTransId="{12526E62-2586-4E66-A16E-00E734301A17}" sibTransId="{C653433C-42ED-4B29-84F3-D3D5D53FE9A5}"/>
    <dgm:cxn modelId="{6D281DB8-0AB6-4C4B-BAE9-F230D88ED86A}" type="presOf" srcId="{5B2F9FD2-D5CB-4C83-8C15-6AD6BA323803}" destId="{85467BB8-5CF1-4982-9F54-AB86B11CE028}" srcOrd="0" destOrd="0" presId="urn:microsoft.com/office/officeart/2005/8/layout/radial6"/>
    <dgm:cxn modelId="{97864E6F-075F-4672-8FA6-A223A9E4E67E}" srcId="{B7F8DA47-4868-4AC4-8F6D-9E8F62F523A7}" destId="{1D19C221-2E17-4336-B291-40C772888886}" srcOrd="0" destOrd="0" parTransId="{EF303D08-7F55-48EF-90AF-F71FE0B6004F}" sibTransId="{6E92CB71-48B9-40A8-9499-A9C7D0E67A4E}"/>
    <dgm:cxn modelId="{EB1022CD-65E0-485A-82C0-56C1DBF801C4}" type="presOf" srcId="{D5AEFE58-F145-4DEF-9576-C940BFD9F7F4}" destId="{79935062-29C8-4F2F-93BD-80420C57C720}" srcOrd="0" destOrd="0" presId="urn:microsoft.com/office/officeart/2005/8/layout/radial6"/>
    <dgm:cxn modelId="{78BCF93F-283A-41E9-B2E5-EC648E9C023F}" type="presOf" srcId="{1D19C221-2E17-4336-B291-40C772888886}" destId="{099E79D1-9087-4D97-BEE5-F4B0297DC46D}" srcOrd="0" destOrd="0" presId="urn:microsoft.com/office/officeart/2005/8/layout/radial6"/>
    <dgm:cxn modelId="{2DAC7830-8ACB-4795-BAAC-D86423DD0632}" type="presOf" srcId="{C653433C-42ED-4B29-84F3-D3D5D53FE9A5}" destId="{3A256997-7FA4-40A0-A89F-5D166BE759F6}" srcOrd="0" destOrd="0" presId="urn:microsoft.com/office/officeart/2005/8/layout/radial6"/>
    <dgm:cxn modelId="{420F29C9-F529-4BF6-B3FB-5881764C861A}" srcId="{1D19C221-2E17-4336-B291-40C772888886}" destId="{5B2F9FD2-D5CB-4C83-8C15-6AD6BA323803}" srcOrd="2" destOrd="0" parTransId="{A9A999DC-732B-46FC-AC98-E4FCDE6C787D}" sibTransId="{37ADD908-8CCC-40A1-B999-06547DE1DB08}"/>
    <dgm:cxn modelId="{D5525F0A-3A98-4C21-AE94-D494E5DB2A21}" type="presOf" srcId="{37ADD908-8CCC-40A1-B999-06547DE1DB08}" destId="{3BA65B8D-C989-4661-A5DA-D29325FC79CD}" srcOrd="0" destOrd="0" presId="urn:microsoft.com/office/officeart/2005/8/layout/radial6"/>
    <dgm:cxn modelId="{B1DE1551-C0C5-47E5-B056-746E0F9F010F}" type="presOf" srcId="{A8BC1D5E-C008-4710-99E9-BFD3833E721E}" destId="{6C75F85A-0FE3-497D-950D-E39A1FDB8E29}" srcOrd="0" destOrd="0" presId="urn:microsoft.com/office/officeart/2005/8/layout/radial6"/>
    <dgm:cxn modelId="{6FD28264-591C-4C2D-932C-8307C005037D}" type="presOf" srcId="{B7F8DA47-4868-4AC4-8F6D-9E8F62F523A7}" destId="{0D817CA0-9CB0-45BF-A145-6CE3002F3BA4}" srcOrd="0" destOrd="0" presId="urn:microsoft.com/office/officeart/2005/8/layout/radial6"/>
    <dgm:cxn modelId="{FC14449B-7CD3-466F-B0DA-630302B56170}" type="presOf" srcId="{22631E33-8FDB-485A-90F2-47FB07E8A280}" destId="{9365EF77-48DF-476F-9419-7E983FF1D060}" srcOrd="0" destOrd="0" presId="urn:microsoft.com/office/officeart/2005/8/layout/radial6"/>
    <dgm:cxn modelId="{5ABDF84C-594D-48A6-A97A-EB4519889AEC}" srcId="{1D19C221-2E17-4336-B291-40C772888886}" destId="{A8BC1D5E-C008-4710-99E9-BFD3833E721E}" srcOrd="0" destOrd="0" parTransId="{05FD31C4-9F07-49ED-9DFA-5AFB0045D068}" sibTransId="{22631E33-8FDB-485A-90F2-47FB07E8A280}"/>
    <dgm:cxn modelId="{84221748-7A03-41AC-8FB5-21F679DD307A}" type="presParOf" srcId="{0D817CA0-9CB0-45BF-A145-6CE3002F3BA4}" destId="{099E79D1-9087-4D97-BEE5-F4B0297DC46D}" srcOrd="0" destOrd="0" presId="urn:microsoft.com/office/officeart/2005/8/layout/radial6"/>
    <dgm:cxn modelId="{AFE196D4-10CD-4A54-903A-E9E5A000F4B0}" type="presParOf" srcId="{0D817CA0-9CB0-45BF-A145-6CE3002F3BA4}" destId="{6C75F85A-0FE3-497D-950D-E39A1FDB8E29}" srcOrd="1" destOrd="0" presId="urn:microsoft.com/office/officeart/2005/8/layout/radial6"/>
    <dgm:cxn modelId="{96E529DE-4848-424A-BB71-A70DE3E84ADA}" type="presParOf" srcId="{0D817CA0-9CB0-45BF-A145-6CE3002F3BA4}" destId="{1D00DDDA-460F-4CB3-AF7E-2DEB9F2E8AFC}" srcOrd="2" destOrd="0" presId="urn:microsoft.com/office/officeart/2005/8/layout/radial6"/>
    <dgm:cxn modelId="{4D4B16F9-70E6-45B7-831A-D57119F8768E}" type="presParOf" srcId="{0D817CA0-9CB0-45BF-A145-6CE3002F3BA4}" destId="{9365EF77-48DF-476F-9419-7E983FF1D060}" srcOrd="3" destOrd="0" presId="urn:microsoft.com/office/officeart/2005/8/layout/radial6"/>
    <dgm:cxn modelId="{780279EF-2D60-42D1-AE45-D53EA7371B16}" type="presParOf" srcId="{0D817CA0-9CB0-45BF-A145-6CE3002F3BA4}" destId="{79935062-29C8-4F2F-93BD-80420C57C720}" srcOrd="4" destOrd="0" presId="urn:microsoft.com/office/officeart/2005/8/layout/radial6"/>
    <dgm:cxn modelId="{8B562AB1-EBDA-4862-B23B-6A0E69896A74}" type="presParOf" srcId="{0D817CA0-9CB0-45BF-A145-6CE3002F3BA4}" destId="{732ECCA5-56E9-4971-B6DE-A1E0546C6D3C}" srcOrd="5" destOrd="0" presId="urn:microsoft.com/office/officeart/2005/8/layout/radial6"/>
    <dgm:cxn modelId="{9247F377-82C4-4829-AB45-F7EA2EB9DC02}" type="presParOf" srcId="{0D817CA0-9CB0-45BF-A145-6CE3002F3BA4}" destId="{3A256997-7FA4-40A0-A89F-5D166BE759F6}" srcOrd="6" destOrd="0" presId="urn:microsoft.com/office/officeart/2005/8/layout/radial6"/>
    <dgm:cxn modelId="{A53F0506-5198-4841-88E2-CA5B13FE831F}" type="presParOf" srcId="{0D817CA0-9CB0-45BF-A145-6CE3002F3BA4}" destId="{85467BB8-5CF1-4982-9F54-AB86B11CE028}" srcOrd="7" destOrd="0" presId="urn:microsoft.com/office/officeart/2005/8/layout/radial6"/>
    <dgm:cxn modelId="{D0A446A4-5828-499F-A3A1-BE5ACB7EA4B0}" type="presParOf" srcId="{0D817CA0-9CB0-45BF-A145-6CE3002F3BA4}" destId="{C893C3C1-DC48-4A4A-B527-F204EA0607E5}" srcOrd="8" destOrd="0" presId="urn:microsoft.com/office/officeart/2005/8/layout/radial6"/>
    <dgm:cxn modelId="{FB013C11-57E4-4E74-A6E6-527095C04A7A}" type="presParOf" srcId="{0D817CA0-9CB0-45BF-A145-6CE3002F3BA4}" destId="{3BA65B8D-C989-4661-A5DA-D29325FC79C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260201-6B80-4FFD-91D2-FFE0B1FBFBAA}">
      <dsp:nvSpPr>
        <dsp:cNvPr id="0" name=""/>
        <dsp:cNvSpPr/>
      </dsp:nvSpPr>
      <dsp:spPr>
        <a:xfrm>
          <a:off x="2304" y="1505565"/>
          <a:ext cx="1224522" cy="351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Вид проекта</a:t>
          </a:r>
          <a:endParaRPr lang="ru-RU" sz="800" kern="1200" dirty="0"/>
        </a:p>
      </dsp:txBody>
      <dsp:txXfrm>
        <a:off x="2304" y="1505565"/>
        <a:ext cx="1224522" cy="351998"/>
      </dsp:txXfrm>
    </dsp:sp>
    <dsp:sp modelId="{F1537387-D956-48CA-A4A4-3A5029D04D42}">
      <dsp:nvSpPr>
        <dsp:cNvPr id="0" name=""/>
        <dsp:cNvSpPr/>
      </dsp:nvSpPr>
      <dsp:spPr>
        <a:xfrm>
          <a:off x="2304" y="1857563"/>
          <a:ext cx="1224522" cy="8133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Индивидуальный, краткосрочный</a:t>
          </a:r>
          <a:endParaRPr lang="ru-RU" sz="800" kern="1200" dirty="0"/>
        </a:p>
      </dsp:txBody>
      <dsp:txXfrm>
        <a:off x="2304" y="1857563"/>
        <a:ext cx="1224522" cy="813334"/>
      </dsp:txXfrm>
    </dsp:sp>
    <dsp:sp modelId="{715E0C2C-1A22-46F8-BA32-D692ABD1325E}">
      <dsp:nvSpPr>
        <dsp:cNvPr id="0" name=""/>
        <dsp:cNvSpPr/>
      </dsp:nvSpPr>
      <dsp:spPr>
        <a:xfrm>
          <a:off x="1398260" y="1505565"/>
          <a:ext cx="1224522" cy="351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участники</a:t>
          </a:r>
          <a:endParaRPr lang="ru-RU" sz="800" kern="1200" dirty="0"/>
        </a:p>
      </dsp:txBody>
      <dsp:txXfrm>
        <a:off x="1398260" y="1505565"/>
        <a:ext cx="1224522" cy="351998"/>
      </dsp:txXfrm>
    </dsp:sp>
    <dsp:sp modelId="{5299FAD2-8902-45C6-B2EB-4119D55753C9}">
      <dsp:nvSpPr>
        <dsp:cNvPr id="0" name=""/>
        <dsp:cNvSpPr/>
      </dsp:nvSpPr>
      <dsp:spPr>
        <a:xfrm>
          <a:off x="1398260" y="1857563"/>
          <a:ext cx="1224522" cy="8133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Дети (по желанию)</a:t>
          </a:r>
          <a:endParaRPr lang="ru-RU" sz="800" kern="1200" dirty="0"/>
        </a:p>
      </dsp:txBody>
      <dsp:txXfrm>
        <a:off x="1398260" y="1857563"/>
        <a:ext cx="1224522" cy="813334"/>
      </dsp:txXfrm>
    </dsp:sp>
    <dsp:sp modelId="{832CA191-949F-46F8-B6E6-9B7E74BDF8B7}">
      <dsp:nvSpPr>
        <dsp:cNvPr id="0" name=""/>
        <dsp:cNvSpPr/>
      </dsp:nvSpPr>
      <dsp:spPr>
        <a:xfrm>
          <a:off x="2794216" y="1505565"/>
          <a:ext cx="1224522" cy="351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Возраст детей</a:t>
          </a:r>
          <a:endParaRPr lang="ru-RU" sz="800" kern="1200" dirty="0"/>
        </a:p>
      </dsp:txBody>
      <dsp:txXfrm>
        <a:off x="2794216" y="1505565"/>
        <a:ext cx="1224522" cy="351998"/>
      </dsp:txXfrm>
    </dsp:sp>
    <dsp:sp modelId="{C74C1052-3436-442C-9DCA-E96AFFD65599}">
      <dsp:nvSpPr>
        <dsp:cNvPr id="0" name=""/>
        <dsp:cNvSpPr/>
      </dsp:nvSpPr>
      <dsp:spPr>
        <a:xfrm>
          <a:off x="2794216" y="1857563"/>
          <a:ext cx="1224522" cy="8133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Подготовительная к школе группа</a:t>
          </a:r>
          <a:endParaRPr lang="ru-RU" sz="800" kern="1200" dirty="0"/>
        </a:p>
      </dsp:txBody>
      <dsp:txXfrm>
        <a:off x="2794216" y="1857563"/>
        <a:ext cx="1224522" cy="813334"/>
      </dsp:txXfrm>
    </dsp:sp>
    <dsp:sp modelId="{01FF0CE6-A895-4F22-B35F-2F8D0C3372AD}">
      <dsp:nvSpPr>
        <dsp:cNvPr id="0" name=""/>
        <dsp:cNvSpPr/>
      </dsp:nvSpPr>
      <dsp:spPr>
        <a:xfrm>
          <a:off x="4190172" y="1505565"/>
          <a:ext cx="1224522" cy="351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Взаимодействие педагогов</a:t>
          </a:r>
          <a:endParaRPr lang="ru-RU" sz="800" kern="1200" dirty="0"/>
        </a:p>
      </dsp:txBody>
      <dsp:txXfrm>
        <a:off x="4190172" y="1505565"/>
        <a:ext cx="1224522" cy="351998"/>
      </dsp:txXfrm>
    </dsp:sp>
    <dsp:sp modelId="{032D39DB-CDA3-4E25-8070-D14B88FCE229}">
      <dsp:nvSpPr>
        <dsp:cNvPr id="0" name=""/>
        <dsp:cNvSpPr/>
      </dsp:nvSpPr>
      <dsp:spPr>
        <a:xfrm>
          <a:off x="4190172" y="1857563"/>
          <a:ext cx="1224522" cy="8133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Воспитатели, библиотекарь, родители</a:t>
          </a:r>
          <a:endParaRPr lang="ru-RU" sz="800" kern="1200" dirty="0"/>
        </a:p>
      </dsp:txBody>
      <dsp:txXfrm>
        <a:off x="4190172" y="1857563"/>
        <a:ext cx="1224522" cy="813334"/>
      </dsp:txXfrm>
    </dsp:sp>
    <dsp:sp modelId="{FA6C3B06-1AC8-4E1C-96A7-70C14AF3DA99}">
      <dsp:nvSpPr>
        <dsp:cNvPr id="0" name=""/>
        <dsp:cNvSpPr/>
      </dsp:nvSpPr>
      <dsp:spPr>
        <a:xfrm>
          <a:off x="5586128" y="1505565"/>
          <a:ext cx="1224522" cy="351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Продукт детской деятельности</a:t>
          </a:r>
          <a:endParaRPr lang="ru-RU" sz="800" kern="1200" dirty="0"/>
        </a:p>
      </dsp:txBody>
      <dsp:txXfrm>
        <a:off x="5586128" y="1505565"/>
        <a:ext cx="1224522" cy="351998"/>
      </dsp:txXfrm>
    </dsp:sp>
    <dsp:sp modelId="{7A627CA7-C04F-4080-806D-8ACA7CD90375}">
      <dsp:nvSpPr>
        <dsp:cNvPr id="0" name=""/>
        <dsp:cNvSpPr/>
      </dsp:nvSpPr>
      <dsp:spPr>
        <a:xfrm>
          <a:off x="5586128" y="1857563"/>
          <a:ext cx="1224522" cy="8133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Детский проспект по видам техники (транспорт),мини-проект «Как ездили и ездят люди»</a:t>
          </a:r>
          <a:endParaRPr lang="ru-RU" sz="800" kern="1200" dirty="0"/>
        </a:p>
      </dsp:txBody>
      <dsp:txXfrm>
        <a:off x="5586128" y="1857563"/>
        <a:ext cx="1224522" cy="813334"/>
      </dsp:txXfrm>
    </dsp:sp>
    <dsp:sp modelId="{08B8D1FC-094C-43FB-93BC-903A704D9385}">
      <dsp:nvSpPr>
        <dsp:cNvPr id="0" name=""/>
        <dsp:cNvSpPr/>
      </dsp:nvSpPr>
      <dsp:spPr>
        <a:xfrm>
          <a:off x="6982084" y="1505565"/>
          <a:ext cx="1224522" cy="351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Срок реализации</a:t>
          </a:r>
          <a:endParaRPr lang="ru-RU" sz="800" kern="1200" dirty="0"/>
        </a:p>
      </dsp:txBody>
      <dsp:txXfrm>
        <a:off x="6982084" y="1505565"/>
        <a:ext cx="1224522" cy="351998"/>
      </dsp:txXfrm>
    </dsp:sp>
    <dsp:sp modelId="{A7CAB619-231C-47D3-8938-F3694DB77D6B}">
      <dsp:nvSpPr>
        <dsp:cNvPr id="0" name=""/>
        <dsp:cNvSpPr/>
      </dsp:nvSpPr>
      <dsp:spPr>
        <a:xfrm>
          <a:off x="6982084" y="1857563"/>
          <a:ext cx="1224522" cy="8133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Две недели</a:t>
          </a:r>
          <a:endParaRPr lang="ru-RU" sz="800" kern="1200" dirty="0"/>
        </a:p>
      </dsp:txBody>
      <dsp:txXfrm>
        <a:off x="6982084" y="1857563"/>
        <a:ext cx="1224522" cy="8133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A65B8D-C989-4661-A5DA-D29325FC79CD}">
      <dsp:nvSpPr>
        <dsp:cNvPr id="0" name=""/>
        <dsp:cNvSpPr/>
      </dsp:nvSpPr>
      <dsp:spPr>
        <a:xfrm>
          <a:off x="1521969" y="879536"/>
          <a:ext cx="4977351" cy="4977351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1">
            <a:shade val="90000"/>
            <a:hueOff val="291412"/>
            <a:satOff val="-20608"/>
            <a:lumOff val="2768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56997-7FA4-40A0-A89F-5D166BE759F6}">
      <dsp:nvSpPr>
        <dsp:cNvPr id="0" name=""/>
        <dsp:cNvSpPr/>
      </dsp:nvSpPr>
      <dsp:spPr>
        <a:xfrm>
          <a:off x="1521969" y="879536"/>
          <a:ext cx="4977351" cy="4977351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1">
            <a:shade val="90000"/>
            <a:hueOff val="145706"/>
            <a:satOff val="-10304"/>
            <a:lumOff val="13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5EF77-48DF-476F-9419-7E983FF1D060}">
      <dsp:nvSpPr>
        <dsp:cNvPr id="0" name=""/>
        <dsp:cNvSpPr/>
      </dsp:nvSpPr>
      <dsp:spPr>
        <a:xfrm>
          <a:off x="1521969" y="879536"/>
          <a:ext cx="4977351" cy="4977351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E79D1-9087-4D97-BEE5-F4B0297DC46D}">
      <dsp:nvSpPr>
        <dsp:cNvPr id="0" name=""/>
        <dsp:cNvSpPr/>
      </dsp:nvSpPr>
      <dsp:spPr>
        <a:xfrm>
          <a:off x="3085757" y="2559957"/>
          <a:ext cx="1849776" cy="1616508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C00000"/>
              </a:solidFill>
            </a:rPr>
            <a:t>Задачи:</a:t>
          </a:r>
          <a:endParaRPr lang="ru-RU" sz="2500" kern="1200" dirty="0">
            <a:solidFill>
              <a:srgbClr val="C00000"/>
            </a:solidFill>
          </a:endParaRPr>
        </a:p>
      </dsp:txBody>
      <dsp:txXfrm>
        <a:off x="3085757" y="2559957"/>
        <a:ext cx="1849776" cy="1616508"/>
      </dsp:txXfrm>
    </dsp:sp>
    <dsp:sp modelId="{6C75F85A-0FE3-497D-950D-E39A1FDB8E29}">
      <dsp:nvSpPr>
        <dsp:cNvPr id="0" name=""/>
        <dsp:cNvSpPr/>
      </dsp:nvSpPr>
      <dsp:spPr>
        <a:xfrm>
          <a:off x="2437685" y="-130380"/>
          <a:ext cx="3145918" cy="2135344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- Сформировать представление детей о причинах появления и эволюции железнодорожного транспорта;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2437685" y="-130380"/>
        <a:ext cx="3145918" cy="2135344"/>
      </dsp:txXfrm>
    </dsp:sp>
    <dsp:sp modelId="{79935062-29C8-4F2F-93BD-80420C57C720}">
      <dsp:nvSpPr>
        <dsp:cNvPr id="0" name=""/>
        <dsp:cNvSpPr/>
      </dsp:nvSpPr>
      <dsp:spPr>
        <a:xfrm>
          <a:off x="4637908" y="3517130"/>
          <a:ext cx="2955951" cy="2133082"/>
        </a:xfrm>
        <a:prstGeom prst="ellipse">
          <a:avLst/>
        </a:prstGeom>
        <a:solidFill>
          <a:schemeClr val="accent1">
            <a:shade val="80000"/>
            <a:hueOff val="145725"/>
            <a:satOff val="-10503"/>
            <a:lumOff val="1503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- Развивать способность детей к сравнениям и рассуждениям;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4637908" y="3517130"/>
        <a:ext cx="2955951" cy="2133082"/>
      </dsp:txXfrm>
    </dsp:sp>
    <dsp:sp modelId="{85467BB8-5CF1-4982-9F54-AB86B11CE028}">
      <dsp:nvSpPr>
        <dsp:cNvPr id="0" name=""/>
        <dsp:cNvSpPr/>
      </dsp:nvSpPr>
      <dsp:spPr>
        <a:xfrm>
          <a:off x="471036" y="3517130"/>
          <a:ext cx="2868741" cy="2133082"/>
        </a:xfrm>
        <a:prstGeom prst="ellipse">
          <a:avLst/>
        </a:prstGeom>
        <a:solidFill>
          <a:schemeClr val="accent1">
            <a:shade val="80000"/>
            <a:hueOff val="291451"/>
            <a:satOff val="-21006"/>
            <a:lumOff val="3006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- Воспитывать интерес к технике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471036" y="3517130"/>
        <a:ext cx="2868741" cy="2133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780928"/>
            <a:ext cx="5894472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«Как </a:t>
            </a:r>
            <a:r>
              <a:rPr lang="ru-RU" b="1" dirty="0" smtClean="0">
                <a:solidFill>
                  <a:srgbClr val="C00000"/>
                </a:solidFill>
              </a:rPr>
              <a:t>ездили и ездят </a:t>
            </a:r>
            <a:r>
              <a:rPr lang="ru-RU" b="1" dirty="0" smtClean="0">
                <a:solidFill>
                  <a:srgbClr val="C00000"/>
                </a:solidFill>
              </a:rPr>
              <a:t>люди»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772816"/>
            <a:ext cx="7406640" cy="642832"/>
          </a:xfrm>
        </p:spPr>
        <p:txBody>
          <a:bodyPr/>
          <a:lstStyle/>
          <a:p>
            <a:pPr algn="ctr"/>
            <a:r>
              <a:rPr lang="ru-RU" b="1" dirty="0" smtClean="0"/>
              <a:t>Краткосрочный проект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Подготовили: воспитанники подготовительной к школе группы «Колокольчики, воспитатель </a:t>
            </a:r>
            <a:r>
              <a:rPr lang="ru-RU" sz="1600" dirty="0" err="1" smtClean="0">
                <a:solidFill>
                  <a:schemeClr val="bg1"/>
                </a:solidFill>
              </a:rPr>
              <a:t>Хорькова</a:t>
            </a:r>
            <a:r>
              <a:rPr lang="ru-RU" sz="1600" dirty="0" smtClean="0">
                <a:solidFill>
                  <a:schemeClr val="bg1"/>
                </a:solidFill>
              </a:rPr>
              <a:t> Г.Н., родители воспитанников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2014 г.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260648"/>
            <a:ext cx="381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МБДОУ </a:t>
            </a:r>
            <a:r>
              <a:rPr lang="ru-RU" sz="1000" b="1" dirty="0" err="1" smtClean="0"/>
              <a:t>Комаровский</a:t>
            </a:r>
            <a:r>
              <a:rPr lang="ru-RU" sz="1000" b="1" dirty="0" smtClean="0"/>
              <a:t> детский сад</a:t>
            </a:r>
            <a:endParaRPr lang="ru-RU" sz="1000" b="1" dirty="0"/>
          </a:p>
        </p:txBody>
      </p:sp>
      <p:pic>
        <p:nvPicPr>
          <p:cNvPr id="20482" name="Picture 2" descr="6-86 Детск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872283" cy="209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Рамки с героями мультфильмов: &quot;Паровозик&quot; Скачать бесплатно.…"/>
          <p:cNvPicPr>
            <a:picLocks noChangeAspect="1" noChangeArrowheads="1"/>
          </p:cNvPicPr>
          <p:nvPr/>
        </p:nvPicPr>
        <p:blipFill>
          <a:blip r:embed="rId2" cstate="print"/>
          <a:srcRect t="10079" b="10079"/>
          <a:stretch>
            <a:fillRect/>
          </a:stretch>
        </p:blipFill>
        <p:spPr bwMode="auto">
          <a:xfrm>
            <a:off x="755576" y="836712"/>
            <a:ext cx="8064896" cy="526166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1556792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НЕЛЬЗЯ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00B0F0"/>
                </a:solidFill>
              </a:rPr>
              <a:t>ходить по рельсам!.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НЕЛЬЗЯ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 </a:t>
            </a:r>
            <a:r>
              <a:rPr lang="ru-RU" b="1" dirty="0" smtClean="0">
                <a:solidFill>
                  <a:srgbClr val="00B0F0"/>
                </a:solidFill>
              </a:rPr>
              <a:t>них что-нибудь бросать!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НЕЛЬЗЯ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подходить </a:t>
            </a:r>
            <a:r>
              <a:rPr lang="ru-RU" b="1" dirty="0" smtClean="0">
                <a:solidFill>
                  <a:srgbClr val="00B0F0"/>
                </a:solidFill>
              </a:rPr>
              <a:t>к краю перрона!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0"/>
            <a:ext cx="4363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ЗАПОМНИ!!!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67544" y="2276872"/>
          <a:ext cx="820891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с одним вырезанным углом 4"/>
          <p:cNvSpPr/>
          <p:nvPr/>
        </p:nvSpPr>
        <p:spPr>
          <a:xfrm>
            <a:off x="395536" y="620688"/>
            <a:ext cx="3888432" cy="1800200"/>
          </a:xfrm>
          <a:prstGeom prst="snip1Rect">
            <a:avLst>
              <a:gd name="adj" fmla="val 3319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Проблема: причины появления и эволюции железнодорожного транспорта. </a:t>
            </a:r>
            <a:endParaRPr lang="ru-RU" b="1" dirty="0"/>
          </a:p>
        </p:txBody>
      </p:sp>
      <p:pic>
        <p:nvPicPr>
          <p:cNvPr id="19458" name="Picture 2" descr="Возможный подбор цвета для оформления рисунка `Паровоз` - Галина Владимировна Гордеев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6032" y="1"/>
            <a:ext cx="3506545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11560" y="548680"/>
          <a:ext cx="806489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3vozrast.ru * Просмотр темы - Наша фотогалер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Старые города - ЯПлакал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Кто такие ямщики. - ОТЕЧЕСТВЕННАЯ ИСТОРИЯ - А ЗНАЕТЕ ЛИ ВЫ. - Каталог статей - ЗВОНОК НА УР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2996952"/>
            <a:ext cx="2304256" cy="1728192"/>
          </a:xfrm>
          <a:prstGeom prst="rect">
            <a:avLst/>
          </a:prstGeom>
          <a:noFill/>
        </p:spPr>
      </p:pic>
      <p:pic>
        <p:nvPicPr>
          <p:cNvPr id="1036" name="Picture 12" descr="Просмотр изображения 4605055 Сервис публикации и хранения изображений : хостинг картинок : размещение фоток : место для фотогра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2146822" cy="1728192"/>
          </a:xfrm>
          <a:prstGeom prst="rect">
            <a:avLst/>
          </a:prstGeom>
          <a:noFill/>
        </p:spPr>
      </p:pic>
      <p:pic>
        <p:nvPicPr>
          <p:cNvPr id="1038" name="Picture 14" descr="Типичная почтовая станция и экипажи на пути транссибирского путешествия ВотЭто - интересно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0648"/>
            <a:ext cx="2416376" cy="1800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91880" y="548680"/>
            <a:ext cx="25202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Это старинный экипаж. Лошади уставали везти пассажиров с грузом.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Что бы вы придумали, если лошади устали, а ехать надо?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2924944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Это станция, где меняли лошадей , а пассажирам можно было отдохнуть.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2987824" y="980728"/>
            <a:ext cx="576064" cy="288032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5400000">
            <a:off x="7236296" y="2420888"/>
            <a:ext cx="576064" cy="288032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6" name="Picture 4" descr="http://im2-tub-ru.yandex.net/i?id=a39bc59fe673cd200d617eef6da39751-14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708920"/>
            <a:ext cx="10763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Фото Книжная графика - У парадного подъез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2123728" cy="1736148"/>
          </a:xfrm>
          <a:prstGeom prst="rect">
            <a:avLst/>
          </a:prstGeom>
          <a:noFill/>
        </p:spPr>
      </p:pic>
      <p:pic>
        <p:nvPicPr>
          <p:cNvPr id="21508" name="Picture 4" descr="Кучер. 1850, Сверчков Николай Егорович. 900x638. Просмотров: 415. Обновлено: 06 Июля 2012 г. www.ArtScroll.ru - Свитки искусст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221088"/>
            <a:ext cx="2506430" cy="1776781"/>
          </a:xfrm>
          <a:prstGeom prst="rect">
            <a:avLst/>
          </a:prstGeom>
          <a:noFill/>
        </p:spPr>
      </p:pic>
      <p:pic>
        <p:nvPicPr>
          <p:cNvPr id="21510" name="Picture 6" descr="Плейкаст &quot;Зимушка. Для Мимозочки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140968"/>
            <a:ext cx="2623642" cy="1984708"/>
          </a:xfrm>
          <a:prstGeom prst="rect">
            <a:avLst/>
          </a:prstGeom>
          <a:noFill/>
        </p:spPr>
      </p:pic>
      <p:pic>
        <p:nvPicPr>
          <p:cNvPr id="5" name="Picture 2" descr="http://im2-tub-ru.yandex.net/i?id=8978a3d906b2fd2970a554febe5be61e-70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620688"/>
            <a:ext cx="971550" cy="1428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96136" y="620688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Кто ухаживал за лошадьми, экипажем, в пути правил лошадьми?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2852936"/>
            <a:ext cx="24482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B0F0"/>
                </a:solidFill>
              </a:rPr>
              <a:t>ЯМЩИК.</a:t>
            </a:r>
          </a:p>
          <a:p>
            <a:endParaRPr lang="ru-RU" b="1" dirty="0" smtClean="0"/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Это был сильный и смелый человек. Иногда коляска попадала в болото – приходилось тащить её, а иногда в густом лесу нападали волки.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3419872" y="2132856"/>
            <a:ext cx="266429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860032" y="3356992"/>
            <a:ext cx="144016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419872" y="3284984"/>
            <a:ext cx="266429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А людям хотелось ездить быстрее и ещё дальше.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И они изобрели …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" name="Picture 6" descr="Старинные фотки железных дорог США - Картинки - Статьи - Articles - Больше чем юмор, сильнее, чем смех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24944"/>
            <a:ext cx="2016224" cy="16590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2" descr="Бесплатно скачать картинки паровоз, рельсы, автомобили, машины, авто, обои - 2233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1628800"/>
            <a:ext cx="2827095" cy="1733962"/>
          </a:xfrm>
          <a:prstGeom prst="rect">
            <a:avLst/>
          </a:prstGeom>
          <a:noFill/>
        </p:spPr>
      </p:pic>
      <p:sp>
        <p:nvSpPr>
          <p:cNvPr id="5" name="Выгнутая влево стрелка 4"/>
          <p:cNvSpPr/>
          <p:nvPr/>
        </p:nvSpPr>
        <p:spPr>
          <a:xfrm>
            <a:off x="4211960" y="1412776"/>
            <a:ext cx="648072" cy="936104"/>
          </a:xfrm>
          <a:prstGeom prst="curv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2987824" y="1268760"/>
            <a:ext cx="576064" cy="936104"/>
          </a:xfrm>
          <a:prstGeom prst="curved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124744"/>
            <a:ext cx="23042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РЕЛЬСЫ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196752"/>
            <a:ext cx="23042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ПАРОВОЗ</a:t>
            </a:r>
            <a:endParaRPr lang="ru-RU" b="1" dirty="0"/>
          </a:p>
        </p:txBody>
      </p:sp>
      <p:pic>
        <p:nvPicPr>
          <p:cNvPr id="9" name="Picture 6" descr="Линия консультац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25144"/>
            <a:ext cx="1152128" cy="11521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31640" y="479715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Почему так мало вагонов?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Зачем паровозу труба?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Почему эту машину назвали «паровоз»?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3645024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Сила у паровоза была ещё маленькая.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 паровозе есть топка для угля, труба – выход для дыма.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Огонь нагревает воду, а пар от воды помогал колесам вертеться и двигаться. Отсюда и название – паровоз.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Picture 4" descr="Амурские сезоны. город Облучь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1700809"/>
            <a:ext cx="2088231" cy="16183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578" name="Picture 2" descr="http://im2-tub-ru.yandex.net/i?id=39b92ce3299aedc9d1012ef3b95cafb0-105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-17140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А потом люди придумали …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ТЕМ - Мои фотографии - Фотоальбомы - Замена электропроводки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2456681" cy="1797571"/>
          </a:xfrm>
          <a:prstGeom prst="rect">
            <a:avLst/>
          </a:prstGeom>
          <a:noFill/>
        </p:spPr>
      </p:pic>
      <p:pic>
        <p:nvPicPr>
          <p:cNvPr id="5" name="Picture 6" descr="Суд обязал компанию БМВ заменить клиенту авто последние новости Украины и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2484276" cy="1656184"/>
          </a:xfrm>
          <a:prstGeom prst="rect">
            <a:avLst/>
          </a:prstGeom>
          <a:noFill/>
        </p:spPr>
      </p:pic>
      <p:sp>
        <p:nvSpPr>
          <p:cNvPr id="6" name="Стрелка влево 5"/>
          <p:cNvSpPr/>
          <p:nvPr/>
        </p:nvSpPr>
        <p:spPr>
          <a:xfrm>
            <a:off x="2987824" y="1844824"/>
            <a:ext cx="2376264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ТЕПЛОВОЗ</a:t>
            </a:r>
            <a:endParaRPr lang="ru-RU" b="1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2987824" y="3933056"/>
            <a:ext cx="2376264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ЭЛЕКТРОВОЗ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299695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1628800"/>
            <a:ext cx="2520280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Им не нужен уголь, поэтому и нет трубы. У них сильный двигатель, они могут везти больше груза.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Для поездов и пассажиров стали строить станции и назвали их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ВОКЗАЛЫ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Железнодорожное сообщение в Мордовии ускорится к Чемпионату мира по футболу-2018 - Новости Саранска и Республики Мордов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952328" cy="2214246"/>
          </a:xfrm>
          <a:prstGeom prst="rect">
            <a:avLst/>
          </a:prstGeom>
          <a:noFill/>
        </p:spPr>
      </p:pic>
      <p:pic>
        <p:nvPicPr>
          <p:cNvPr id="7" name="Picture 4" descr="http://im2-tub-ru.yandex.net/i?id=a39bc59fe673cd200d617eef6da39751-14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16832"/>
            <a:ext cx="788293" cy="10464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63888" y="3284984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Кто был на вокзале?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Что делают люди на перроне?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11" name="Picture 4" descr="Nicko Travel / Краснодар: Досмотр и контроль на вокзалах с 1 апреля 2013 г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140968"/>
            <a:ext cx="3240359" cy="216024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868144" y="1628800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 вокзалу примыкают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ПЕРРОНЫ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. Ручные сигналы на железнодорожном транспорте - Инструкция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84784"/>
            <a:ext cx="2753519" cy="1706042"/>
          </a:xfrm>
          <a:prstGeom prst="rect">
            <a:avLst/>
          </a:prstGeom>
          <a:noFill/>
        </p:spPr>
      </p:pic>
      <p:pic>
        <p:nvPicPr>
          <p:cNvPr id="6" name="Picture 4" descr="Игра: Я хочу. - Страница 38 - Форум для начинающих - Форум в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861048"/>
            <a:ext cx="2038722" cy="209457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0152" y="1124744"/>
            <a:ext cx="237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ОБХОДЧИКИ</a:t>
            </a: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МАШИНИСТЫ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Происшествия и криминальные новости - ИнтерНовости.Р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2544283" cy="19082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19672" y="4077072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Кто ведет поезд?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Что сложнее – править лошадьми или вести поезд?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Кто ухаживает за рельсами?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</a:rPr>
              <a:t>Можно ли ходить по рельсам?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54868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ЖЕЛЕЗНОДОРОЖНЫЕ ПУТИ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2" name="Picture 4" descr="http://im2-tub-ru.yandex.net/i?id=a39bc59fe673cd200d617eef6da39751-14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636912"/>
            <a:ext cx="788293" cy="1046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</TotalTime>
  <Words>367</Words>
  <Application>Microsoft Office PowerPoint</Application>
  <PresentationFormat>Экран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«Как ездили и ездят люди»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18</cp:revision>
  <dcterms:created xsi:type="dcterms:W3CDTF">2015-01-31T04:57:11Z</dcterms:created>
  <dcterms:modified xsi:type="dcterms:W3CDTF">2015-02-01T07:04:09Z</dcterms:modified>
</cp:coreProperties>
</file>