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8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1" autoAdjust="0"/>
  </p:normalViewPr>
  <p:slideViewPr>
    <p:cSldViewPr>
      <p:cViewPr varScale="1">
        <p:scale>
          <a:sx n="78" d="100"/>
          <a:sy n="78" d="100"/>
        </p:scale>
        <p:origin x="-10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 Рождестве Христовом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3" name="Picture 9" descr="C:\Users\Галюня\AppData\Local\Microsoft\Windows\Temporary Internet Files\Content.IE5\ZW6LGI8C\nativity-scen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052737"/>
            <a:ext cx="3888432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эту ночь у Пресвятой Девы родился Младенец – Господь наш Иисус Христос. Богородица спеленала Его и положила в ясли – кормушку для скота.</a:t>
            </a:r>
          </a:p>
        </p:txBody>
      </p:sp>
      <p:pic>
        <p:nvPicPr>
          <p:cNvPr id="4" name="Рисунок 3" descr="Всё о рождестве здесь - Всё о рождестве здес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836713"/>
            <a:ext cx="3240360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8417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Первыми о рождении Сына Божия узнали бедные пастухи. Ангел Господень явился им и сказал, где найти Святого Младенца.</a:t>
            </a:r>
            <a:endParaRPr lang="ru-RU" sz="2000" dirty="0"/>
          </a:p>
        </p:txBody>
      </p:sp>
      <p:pic>
        <p:nvPicPr>
          <p:cNvPr id="4" name="Рисунок 3" descr="1. Какие чудесные события предшествовали Рождеству Христову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908721"/>
            <a:ext cx="3456384" cy="22322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в царских палатах, а в убогой пещере, в яслях, лежал </a:t>
            </a:r>
            <a:r>
              <a:rPr lang="ru-RU" sz="2000" dirty="0" err="1" smtClean="0"/>
              <a:t>Богомладенец</a:t>
            </a:r>
            <a:r>
              <a:rPr lang="ru-RU" sz="2000" dirty="0" smtClean="0"/>
              <a:t>. Только Дева Мария и Иосиф оберегали Его покой. Теленок и ослик согревали маленького Христа своим дыханием.</a:t>
            </a:r>
            <a:endParaRPr lang="ru-RU" sz="2000" dirty="0"/>
          </a:p>
        </p:txBody>
      </p:sp>
      <p:pic>
        <p:nvPicPr>
          <p:cNvPr id="4" name="Рисунок 3" descr="Скачать обои Праздники Рождество Христово на рабочий стол 1280x10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76464" cy="27363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36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это время в Иерусалим   пришли с востока волхвы – мудрецы-звездочёты. Они спрашивали: «Где родился Царь Иудейский? На востоке мы видели Его звезду и пришли поклониться  Ему.»</a:t>
            </a:r>
            <a:endParaRPr lang="ru-RU" sz="2000" dirty="0"/>
          </a:p>
        </p:txBody>
      </p:sp>
      <p:pic>
        <p:nvPicPr>
          <p:cNvPr id="4" name="Рисунок 3" descr="Фаэтон - Книг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807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404664"/>
            <a:ext cx="2952328" cy="2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2819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Жестокий царь Ирод испугался, услышав о новорожденном Царе. Он приказал найти Его, задумав убить. Книжники сказали, что, по пророчествам, Христос, Сын Божий, должен родиться в Вифлееме.</a:t>
            </a:r>
            <a:endParaRPr lang="ru-RU" sz="2000" dirty="0"/>
          </a:p>
        </p:txBody>
      </p:sp>
      <p:pic>
        <p:nvPicPr>
          <p:cNvPr id="5" name="Рисунок 4" descr="Найдено изображение Гитлера в образе царя Иро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7606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548681"/>
            <a:ext cx="4536504" cy="22322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Сев на верблюдов, волхвы двинулись в путь. Звезда, которую они видели на востоке, шла перед ними и остановилась над пещерой, где родился Христос.</a:t>
            </a:r>
            <a:endParaRPr lang="ru-RU" sz="2000" dirty="0"/>
          </a:p>
        </p:txBody>
      </p:sp>
      <p:pic>
        <p:nvPicPr>
          <p:cNvPr id="5" name="Рисунок 4" descr="Happy Chanukah December 20, 2011 . Journey into the Fla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764705"/>
            <a:ext cx="4320480" cy="2160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Волхвы увидели Младенца Христа на руках у Божией Матери и поклонились Ему до земли. Они положили у Его ног драгоценные подарки – золото, ладан и смирну.</a:t>
            </a:r>
            <a:endParaRPr lang="ru-RU" sz="2000" dirty="0"/>
          </a:p>
        </p:txBody>
      </p:sp>
      <p:pic>
        <p:nvPicPr>
          <p:cNvPr id="4" name="Рисунок 3" descr="Заповеди БЛАЖЕНСТВА...и немного о САМОМ ГЛАВНОМ. - Babyblog.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620689"/>
            <a:ext cx="3384376" cy="2736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2413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Ангел Божий предупредил Иосифа, что Ирод приказал убить всех младенцев, которые родились в Вифлееме.</a:t>
            </a:r>
            <a:endParaRPr lang="ru-RU" sz="2000" dirty="0"/>
          </a:p>
        </p:txBody>
      </p:sp>
      <p:pic>
        <p:nvPicPr>
          <p:cNvPr id="4" name="Рисунок 3" descr="Ангел является во сне Иосифу - Киевская Церковь &quot;Голгоф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3367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764705"/>
            <a:ext cx="3384376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51216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Скрываясь от Ирода, Иосиф и Пресвятая Дева с Сыном бежали в Египет и находились там до смерти золотого царя.</a:t>
            </a:r>
            <a:endParaRPr lang="ru-RU" sz="2000" dirty="0"/>
          </a:p>
        </p:txBody>
      </p:sp>
      <p:pic>
        <p:nvPicPr>
          <p:cNvPr id="5" name="Рисунок 4" descr="Vittore Carpaccio Picture Gallery - Photo Gallery - 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620689"/>
            <a:ext cx="4464496" cy="2160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28192"/>
          </a:xfrm>
        </p:spPr>
        <p:txBody>
          <a:bodyPr>
            <a:normAutofit fontScale="85000" lnSpcReduction="1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Вернувшись на родину, Святое Семейство поселилось в </a:t>
            </a:r>
            <a:r>
              <a:rPr lang="ru-RU" sz="2000" dirty="0" err="1" smtClean="0"/>
              <a:t>Назарете</a:t>
            </a:r>
            <a:r>
              <a:rPr lang="ru-RU" sz="2000" dirty="0" smtClean="0"/>
              <a:t>. Здесь, до времени Своего явления миру, Иисус Христос пребывал в послушании у Девы Марии и Иосифа, возрастал и укреплялся духом, и благодать Божия была на Нём.</a:t>
            </a:r>
            <a:endParaRPr lang="ru-RU" sz="2000" dirty="0"/>
          </a:p>
        </p:txBody>
      </p:sp>
      <p:pic>
        <p:nvPicPr>
          <p:cNvPr id="4" name="Рисунок 3" descr="Мальчик Иисус в Назарете - Библейские истории нового завета - Библейские истории для детей - Библия для детей oнлайн - Библейс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88640"/>
            <a:ext cx="50729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5688632" cy="4392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281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000" dirty="0" smtClean="0"/>
              <a:t>Маленькая Мария с трёх лет жила и воспитывалась в Божием доме – Иерусалимском  храме.</a:t>
            </a:r>
          </a:p>
          <a:p>
            <a:endParaRPr lang="ru-RU" sz="1800" dirty="0"/>
          </a:p>
        </p:txBody>
      </p:sp>
      <p:pic>
        <p:nvPicPr>
          <p:cNvPr id="9" name="Рисунок 8" descr="http://happy-school.ru/_pu/181/11183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836712"/>
            <a:ext cx="4032448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 descr="Сердечно поздравляем Вас с наступающим Новым Годом и Рождеством Христовым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4320480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201622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Когда Мария выросла, Её забрал к себе праведный Иосиф, Её родственник. Дева Мария была смиренной, кроткой и сияла чистой душой.</a:t>
            </a:r>
            <a:endParaRPr lang="ru-RU" sz="2000" dirty="0"/>
          </a:p>
        </p:txBody>
      </p:sp>
      <p:pic>
        <p:nvPicPr>
          <p:cNvPr id="6" name="Рисунок 5" descr="2 (15) февраля - СРЕТЕНИЕ ГОСПОДА НАШЕГО ИИСУСА ХРИСТА Сибир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88640"/>
            <a:ext cx="43204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12777"/>
            <a:ext cx="5760640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Однажды Марии явился Ангел Господень. Он сказал,    что скоро от Неё родится Сын Божий Иисус Христос, Царь царей – Спаситель мира.</a:t>
            </a:r>
            <a:endParaRPr lang="ru-RU" sz="2000" dirty="0"/>
          </a:p>
        </p:txBody>
      </p:sp>
      <p:pic>
        <p:nvPicPr>
          <p:cNvPr id="4" name="Рисунок 3" descr="Молитвы, заговоры Записи в рубрике Молитвы, заговоры Шкатулк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60648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32657"/>
            <a:ext cx="4320480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44016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Об этом дивном событии в сонном видении было сказано и Иосифу.</a:t>
            </a:r>
            <a:endParaRPr lang="ru-RU" sz="2000" dirty="0"/>
          </a:p>
        </p:txBody>
      </p:sp>
      <p:pic>
        <p:nvPicPr>
          <p:cNvPr id="4" name="Рисунок 3" descr="Вера православная - Явление ангела во сне Иосифу. Бегство в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2565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3384376" cy="3168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368752" cy="136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Через некоторое время в той стране началась перепись населения. Правитель хотел знать, сколько у него подданных. И пошли все записываться каждый в свой город.  </a:t>
            </a:r>
            <a:endParaRPr lang="ru-RU" sz="2000" dirty="0"/>
          </a:p>
        </p:txBody>
      </p:sp>
      <p:pic>
        <p:nvPicPr>
          <p:cNvPr id="5" name="Рисунок 4" descr="Дневник русской француженки - Гениальный примитивист Чонтвар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60648"/>
            <a:ext cx="57785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764705"/>
            <a:ext cx="3816424" cy="2520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58417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Дева Мария и Иосиф были из древнего царского рода. Поэтому они отправились в Вифлеем – город царя Давида.</a:t>
            </a:r>
            <a:endParaRPr lang="ru-RU" sz="2000" dirty="0"/>
          </a:p>
        </p:txBody>
      </p:sp>
      <p:pic>
        <p:nvPicPr>
          <p:cNvPr id="4" name="Рисунок 3" descr="Reflections on the Christmas Story Part II: The Birth of Jes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04665"/>
            <a:ext cx="763284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4392488" cy="2520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241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Гостиницы и дома в Вифлееме были переполнены из-за переписи. Святая Дева с Иосифом в поисках ночлега стучались в каждый дом, но везде получали отказ.</a:t>
            </a:r>
            <a:endParaRPr lang="ru-RU" sz="2000" dirty="0"/>
          </a:p>
        </p:txBody>
      </p:sp>
      <p:pic>
        <p:nvPicPr>
          <p:cNvPr id="5" name="Рисунок 4" descr="Лк. 2, 1-20: рождение Иисуса возвещено и восхвалено! Реформа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8245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052736"/>
            <a:ext cx="2592288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8417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Наконец они нашли вертеп – пещеру,  где пастухи прятали овец от непогоды. Уставшие после долгого пути, Мария с Иосифом были рады и такому приюту.</a:t>
            </a:r>
            <a:endParaRPr lang="ru-RU" sz="2000" dirty="0"/>
          </a:p>
        </p:txBody>
      </p:sp>
      <p:pic>
        <p:nvPicPr>
          <p:cNvPr id="4" name="Рисунок 3" descr="Эхо Москвы: PDA-верс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37247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470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Рождестве Христовом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</dc:title>
  <dc:creator>Галюня</dc:creator>
  <cp:lastModifiedBy>Галюня</cp:lastModifiedBy>
  <cp:revision>51</cp:revision>
  <dcterms:created xsi:type="dcterms:W3CDTF">2015-01-05T21:53:10Z</dcterms:created>
  <dcterms:modified xsi:type="dcterms:W3CDTF">2015-01-09T18:18:32Z</dcterms:modified>
</cp:coreProperties>
</file>