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4660"/>
  </p:normalViewPr>
  <p:slideViewPr>
    <p:cSldViewPr>
      <p:cViewPr>
        <p:scale>
          <a:sx n="70" d="100"/>
          <a:sy n="70" d="100"/>
        </p:scale>
        <p:origin x="-144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6A9A-1E38-4068-92C9-0F9C0DD83DE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2AFB-6F3D-46CD-8FF9-307D9FDFB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82AFB-6F3D-46CD-8FF9-307D9FDFB6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678A4E5-102D-4B01-B275-F8C906EC7FF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9224CFC-E4A7-431C-9CD5-2A0B90C9E9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Презентация на тему: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«Путешествие капельки»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о методике Н.А. Коротковой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Зорова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 Васильевна</a:t>
            </a: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СОШ № 10 «ОЦ ЛИК» структурное подразделение «д/с № 16»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.о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Отрадный Самарской области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Создать капельку воды при помощи губки.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Предложить детям налить воды на губку и капать на поднос, капелька капает медленно. Предложить сильно смочить губку в воде, получается много  капель.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i.istockimg.com/file_thumbview_approve/2452781/2/stock-photo-2452781-sponge-with-drip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3357562"/>
            <a:ext cx="4529038" cy="234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allfons.ru/pic/201206/1024x1024/allfons.ru-1446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60032" y="3573016"/>
            <a:ext cx="4000528" cy="29115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571480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Рисунки детей</a:t>
            </a:r>
          </a:p>
        </p:txBody>
      </p:sp>
      <p:pic>
        <p:nvPicPr>
          <p:cNvPr id="1026" name="Picture 2" descr="C:\Users\пк\Desktop\dojdik-dojd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6255"/>
            <a:ext cx="3384376" cy="25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100" y="1785926"/>
            <a:ext cx="73624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7346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– самое распространенное на нашей планете и самое загадочное вещество. Она существует в самых разных состояниях, обладая множеством жизненно важных свойств.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имеет ключевое значение в создании и поддержании жизни на Земле, в формировании климата и погоды.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атмосфере нашей планеты вода находится в виде капель малого размера, в облаках и тумане, а также в виде пара. При конденсации выводится из атмосферы в виде атмосферных осадков (дождь, снег, град, роса).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Цель работы: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Изучить состояние капельки воды в разное время года.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Развивать умение выделять характерные, существенные признаки явлений окружающего мира. Закрепить знания детей о состоянии воды в разное время года. Объяснить, как образуется дождь. Развивать способность делать умозаключение, анализировать, сравнивать, классифицировать.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Учить, запоминать стихотворения.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Продолжать совершенствовать диалогическую форму речи. Поощрять попытки высказывать разные точки зрения на поставленный вопрос.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Продолжать развивать у детей внимание, воспитывать усидчивость, выполнять установленные нормы поведения, действовать совместно.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художественно- творческие способности. Закреплять умение использовать для выразительного решения темы разные материалы.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Продолжать развивать эстетическое восприятие.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Воспитывать  привычку выполнять коллективные поручения.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-87450"/>
            <a:ext cx="9277494" cy="69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Участники: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•дети старшей группы;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Ожидаемый результат: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появляется интерес к совместной деятельности, познанию нового. Возник интерес к экспериментированию, получили опыт экспериментирования, делают вывод: вода ничем кроме вкуса не отличается. Сформировано умение делать выводы: вода состоит из капель. Создан благоприятный эмоциональный фон для дальнейшей совместной деятельности. Закрепили умение давать правильные ответы. Дети делают соответствующие выводы, умозаключения. Умение высказывать собственное мнение. Делают вывод: зимой капелька воды может быть в инее, в морозных узорах, льде, снежинках, снегу. Делают вывод: сосулька – твердая вода. Дети усваивают новые и закрепляют старые знания. Умение структурировать полученный в ходе исследования материал . Дети получили результат опыта. Дети приобрели новые знания.</a:t>
            </a:r>
            <a:endParaRPr lang="ru-RU" sz="3200" b="1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2050" name="Picture 2" descr="G:\ЮМ\фото\2012-2013\дети 2012\IMG_9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17104"/>
            <a:ext cx="3574180" cy="238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>Работа с детьми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7"/>
            <a:ext cx="7522995" cy="387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решение проблемных ситуаций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экспериментирование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беседа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отгадывание загадок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вопросы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слушание записи шума воды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чтение стихотворения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познавательный опыт</a:t>
            </a:r>
          </a:p>
          <a:p>
            <a:pPr marL="0" indent="0">
              <a:buFontTx/>
              <a:buChar char="-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79"/>
            <a:ext cx="7745514" cy="152299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Капелька воды встречается а росе, в тумане, в дожде, в реках, в озерах, в морях.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503" y="1844824"/>
            <a:ext cx="5404572" cy="272718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9" name="Рисунок 16" descr="http://img0.liveinternet.ru/images/attach/c/8/102/175/102175838_zemnoy_ray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7"/>
            <a:ext cx="6072230" cy="45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ри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2451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капелька встречается в лужах, в озере, в реке, в море, в дожде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Рисунок 13" descr="http://www.tunnel.ru/i/671/137792824098957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1"/>
            <a:ext cx="5786478" cy="442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1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3108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капелька встречается в снежинках, в сосульках, во льду</a:t>
            </a:r>
            <a:endParaRPr lang="en-US" sz="2000" dirty="0"/>
          </a:p>
        </p:txBody>
      </p:sp>
      <p:pic>
        <p:nvPicPr>
          <p:cNvPr id="23554" name="Рисунок 4" descr="http://stat16.privet.ru/lr/0b013460a3ad76234662bde7352d6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286544" cy="47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108" y="57148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капелька встречается в сосульках, в лужах, на проталинах</a:t>
            </a:r>
            <a:endParaRPr lang="en-US" dirty="0"/>
          </a:p>
        </p:txBody>
      </p:sp>
      <p:pic>
        <p:nvPicPr>
          <p:cNvPr id="24578" name="Рисунок 7" descr="http://www.lands-of-sorrow.ru/_pu/30/07840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635500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254</TotalTime>
  <Words>455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                                </vt:lpstr>
      <vt:lpstr>Презентация PowerPoint</vt:lpstr>
      <vt:lpstr>Презентация PowerPoint</vt:lpstr>
      <vt:lpstr>Презентация PowerPoint</vt:lpstr>
      <vt:lpstr>Работа с детьми</vt:lpstr>
      <vt:lpstr>Лето  Капелька воды встречается а росе, в тумане, в дожде, в реках, в озерах, в морях. </vt:lpstr>
      <vt:lpstr>Осень капелька встречается в лужах, в озере, в реке, в море, в дожде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№10 «ОЦ ЛИК» г.о. Отрадный</dc:title>
  <dc:creator>пк</dc:creator>
  <cp:lastModifiedBy>Мария</cp:lastModifiedBy>
  <cp:revision>33</cp:revision>
  <dcterms:created xsi:type="dcterms:W3CDTF">2013-02-07T10:29:35Z</dcterms:created>
  <dcterms:modified xsi:type="dcterms:W3CDTF">2014-12-09T15:47:01Z</dcterms:modified>
</cp:coreProperties>
</file>