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5" r:id="rId2"/>
    <p:sldId id="286" r:id="rId3"/>
    <p:sldId id="261" r:id="rId4"/>
    <p:sldId id="281" r:id="rId5"/>
    <p:sldId id="282" r:id="rId6"/>
    <p:sldId id="283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908720"/>
            <a:ext cx="7143800" cy="3643338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accent5">
                    <a:lumMod val="75000"/>
                  </a:schemeClr>
                </a:solidFill>
              </a:rPr>
              <a:t>Дидактическая игра </a:t>
            </a:r>
            <a:r>
              <a:rPr lang="ru-RU" sz="60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6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5400" dirty="0" smtClean="0">
                <a:solidFill>
                  <a:schemeClr val="accent5">
                    <a:lumMod val="75000"/>
                  </a:schemeClr>
                </a:solidFill>
              </a:rPr>
              <a:t>«Среда обитания»</a:t>
            </a:r>
            <a:endParaRPr lang="ru-RU" sz="5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71902" y="5510192"/>
            <a:ext cx="5072098" cy="1347808"/>
          </a:xfrm>
        </p:spPr>
        <p:txBody>
          <a:bodyPr>
            <a:normAutofit/>
          </a:bodyPr>
          <a:lstStyle/>
          <a:p>
            <a:pPr algn="r"/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Подготовил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а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: </a:t>
            </a:r>
          </a:p>
          <a:p>
            <a:pPr algn="r"/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Воспитатель 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 квалификационной категории </a:t>
            </a:r>
          </a:p>
          <a:p>
            <a:pPr algn="r"/>
            <a:r>
              <a:rPr lang="ru-RU" sz="1600" dirty="0" err="1" smtClean="0">
                <a:solidFill>
                  <a:schemeClr val="accent5">
                    <a:lumMod val="75000"/>
                  </a:schemeClr>
                </a:solidFill>
              </a:rPr>
              <a:t>Мищанин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 Марина Геннадьевна</a:t>
            </a: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474345"/>
            <a:ext cx="617443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71500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Цель: формирование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первых пространственных представлений; знакомство с некоторыми условными обозначениями карты; развитие мышления, внимания, памяти, логики.</a:t>
            </a:r>
          </a:p>
          <a:p>
            <a:pPr indent="540385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Возрастная категория: 4 –7 лет.</a:t>
            </a:r>
          </a:p>
          <a:p>
            <a:pPr indent="571500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В комплект входят: карточки с фотографическим, схематическим и картографическим изображениями экосистем; карточки с изображением животных различных экосистем. </a:t>
            </a:r>
          </a:p>
          <a:p>
            <a:pPr indent="571500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Правила игры: Необходимо расселить животных по соответствующим экосистемам.</a:t>
            </a:r>
          </a:p>
        </p:txBody>
      </p:sp>
    </p:spTree>
    <p:extLst>
      <p:ext uri="{BB962C8B-B14F-4D97-AF65-F5344CB8AC3E}">
        <p14:creationId xmlns:p14="http://schemas.microsoft.com/office/powerpoint/2010/main" val="231021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4" name="Picture 4" descr="D:\Резерв\марина\РАБОТА\ДЕТСКИЙ САД №6\фото дс №6\фото 2014 музей краеведение\грамотаgthwww 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96420"/>
            <a:ext cx="8643998" cy="6483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D:\Резерв\марина\РАБОТА\ДЕТСКИЙ САД №6\фото дс №6\фото 2014 музей краеведение\грамотаgthwww 0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64"/>
            <a:ext cx="9144001" cy="68584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Резерв\марина\РАБОТА\ДЕТСКИЙ САД №6\фото дс №6\фото 2014 музей краеведение\грамотаgthwww 0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4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D:\Резерв\марина\РАБОТА\ДЕТСКИЙ САД №6\фото дс №6\фото 2014 музей краеведение\грамотаgthwww 0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41409"/>
            <a:ext cx="9198590" cy="68994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Резерв\марина\РАБОТА\ДЕТСКИЙ САД №6\фото дс №6\фото 2014 музей краеведение\грамотаgthwww 0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Другая 12">
      <a:dk1>
        <a:srgbClr val="BFBFBF"/>
      </a:dk1>
      <a:lt1>
        <a:sysClr val="window" lastClr="FFFFFF"/>
      </a:lt1>
      <a:dk2>
        <a:srgbClr val="C1C1C1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246</TotalTime>
  <Words>73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Эркер</vt:lpstr>
      <vt:lpstr>Дидактическая игра  «Среда обитания»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27</cp:revision>
  <dcterms:modified xsi:type="dcterms:W3CDTF">2015-01-11T13:56:01Z</dcterms:modified>
</cp:coreProperties>
</file>